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6fefc494c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ce57fca5845b9"/>
  </p:sldMasterIdLst>
  <p:sldIdLst>
    <p:sldId xmlns:r="http://schemas.openxmlformats.org/officeDocument/2006/relationships" id="256" r:id="R58eaa4b86c9b4454"/>
    <p:sldId xmlns:r="http://schemas.openxmlformats.org/officeDocument/2006/relationships" id="257" r:id="Rf0b1ec1a3d064e0f"/>
    <p:sldId xmlns:r="http://schemas.openxmlformats.org/officeDocument/2006/relationships" id="258" r:id="R76bd2c60a6574242"/>
    <p:sldId xmlns:r="http://schemas.openxmlformats.org/officeDocument/2006/relationships" id="259" r:id="R1a642a7a851a4a0a"/>
    <p:sldId xmlns:r="http://schemas.openxmlformats.org/officeDocument/2006/relationships" id="260" r:id="R8b1c7d982d1748af"/>
    <p:sldId xmlns:r="http://schemas.openxmlformats.org/officeDocument/2006/relationships" id="261" r:id="Rf28cb0e4e389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ce57fca5845b9" /><Relationship Type="http://schemas.openxmlformats.org/officeDocument/2006/relationships/slide" Target="/ppt/slides/slide1.xml" Id="R58eaa4b86c9b4454" /><Relationship Type="http://schemas.openxmlformats.org/officeDocument/2006/relationships/slide" Target="/ppt/slides/slide2.xml" Id="Rf0b1ec1a3d064e0f" /><Relationship Type="http://schemas.openxmlformats.org/officeDocument/2006/relationships/slide" Target="/ppt/slides/slide3.xml" Id="R76bd2c60a6574242" /><Relationship Type="http://schemas.openxmlformats.org/officeDocument/2006/relationships/slide" Target="/ppt/slides/slide4.xml" Id="R1a642a7a851a4a0a" /><Relationship Type="http://schemas.openxmlformats.org/officeDocument/2006/relationships/slide" Target="/ppt/slides/slide5.xml" Id="R8b1c7d982d1748af" /><Relationship Type="http://schemas.openxmlformats.org/officeDocument/2006/relationships/slide" Target="/ppt/slides/slide6.xml" Id="Rf28cb0e4e389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4a8a7f8ba4e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f1564f7bd4625" /><Relationship Type="http://schemas.openxmlformats.org/officeDocument/2006/relationships/theme" Target="/ppt/slideMasters/theme/theme1.xml" Id="R22e3d573a683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f1564f7bd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c50f56d70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ac2471ad2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6b834f3b3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613825d26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ec48424f2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8be100b1d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BP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BP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3 617 807 542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−4 410 845 663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−4 800 221 055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13 012 845 675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13 012 845 676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