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270bdbabeb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2fa8688e7416c"/>
  </p:sldMasterIdLst>
  <p:sldIdLst>
    <p:sldId xmlns:r="http://schemas.openxmlformats.org/officeDocument/2006/relationships" id="256" r:id="R22e3604890124038"/>
    <p:sldId xmlns:r="http://schemas.openxmlformats.org/officeDocument/2006/relationships" id="257" r:id="R09645b21834a44ec"/>
    <p:sldId xmlns:r="http://schemas.openxmlformats.org/officeDocument/2006/relationships" id="258" r:id="R647cdcf3f64b485e"/>
    <p:sldId xmlns:r="http://schemas.openxmlformats.org/officeDocument/2006/relationships" id="259" r:id="Rd4d76e5171d74520"/>
    <p:sldId xmlns:r="http://schemas.openxmlformats.org/officeDocument/2006/relationships" id="260" r:id="R35af8cacc8194e05"/>
    <p:sldId xmlns:r="http://schemas.openxmlformats.org/officeDocument/2006/relationships" id="261" r:id="R80b092688a4d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2fa8688e7416c" /><Relationship Type="http://schemas.openxmlformats.org/officeDocument/2006/relationships/slide" Target="/ppt/slides/slide1.xml" Id="R22e3604890124038" /><Relationship Type="http://schemas.openxmlformats.org/officeDocument/2006/relationships/slide" Target="/ppt/slides/slide2.xml" Id="R09645b21834a44ec" /><Relationship Type="http://schemas.openxmlformats.org/officeDocument/2006/relationships/slide" Target="/ppt/slides/slide3.xml" Id="R647cdcf3f64b485e" /><Relationship Type="http://schemas.openxmlformats.org/officeDocument/2006/relationships/slide" Target="/ppt/slides/slide4.xml" Id="Rd4d76e5171d74520" /><Relationship Type="http://schemas.openxmlformats.org/officeDocument/2006/relationships/slide" Target="/ppt/slides/slide5.xml" Id="R35af8cacc8194e05" /><Relationship Type="http://schemas.openxmlformats.org/officeDocument/2006/relationships/slide" Target="/ppt/slides/slide6.xml" Id="R80b092688a4d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87798ff2d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1f59f5e14340" /><Relationship Type="http://schemas.openxmlformats.org/officeDocument/2006/relationships/theme" Target="/ppt/slideMasters/theme/theme1.xml" Id="R09697aa08f5f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b1f59f5e1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2270409f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fc1858d04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6dd290ffb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2c121ca346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11e757a2b41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2ff6ccf64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