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ddd2435c0641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860ac05eaf4f36"/>
  </p:sldMasterIdLst>
  <p:sldIdLst>
    <p:sldId xmlns:r="http://schemas.openxmlformats.org/officeDocument/2006/relationships" id="256" r:id="R9043598c7f3c490b"/>
    <p:sldId xmlns:r="http://schemas.openxmlformats.org/officeDocument/2006/relationships" id="257" r:id="R59663360e0df43c0"/>
    <p:sldId xmlns:r="http://schemas.openxmlformats.org/officeDocument/2006/relationships" id="258" r:id="R21a473e819054ddc"/>
    <p:sldId xmlns:r="http://schemas.openxmlformats.org/officeDocument/2006/relationships" id="259" r:id="Rff8d9be61d254950"/>
    <p:sldId xmlns:r="http://schemas.openxmlformats.org/officeDocument/2006/relationships" id="260" r:id="R4a787eddd47945cd"/>
    <p:sldId xmlns:r="http://schemas.openxmlformats.org/officeDocument/2006/relationships" id="261" r:id="Rd456d0f728624fc7"/>
    <p:sldId xmlns:r="http://schemas.openxmlformats.org/officeDocument/2006/relationships" id="262" r:id="Re13a5ed2774c48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860ac05eaf4f36" /><Relationship Type="http://schemas.openxmlformats.org/officeDocument/2006/relationships/slide" Target="/ppt/slides/slide1.xml" Id="R9043598c7f3c490b" /><Relationship Type="http://schemas.openxmlformats.org/officeDocument/2006/relationships/slide" Target="/ppt/slides/slide2.xml" Id="R59663360e0df43c0" /><Relationship Type="http://schemas.openxmlformats.org/officeDocument/2006/relationships/slide" Target="/ppt/slides/slide3.xml" Id="R21a473e819054ddc" /><Relationship Type="http://schemas.openxmlformats.org/officeDocument/2006/relationships/slide" Target="/ppt/slides/slide4.xml" Id="Rff8d9be61d254950" /><Relationship Type="http://schemas.openxmlformats.org/officeDocument/2006/relationships/slide" Target="/ppt/slides/slide5.xml" Id="R4a787eddd47945cd" /><Relationship Type="http://schemas.openxmlformats.org/officeDocument/2006/relationships/slide" Target="/ppt/slides/slide6.xml" Id="Rd456d0f728624fc7" /><Relationship Type="http://schemas.openxmlformats.org/officeDocument/2006/relationships/slide" Target="/ppt/slides/slide7.xml" Id="Re13a5ed2774c48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e0d5bae6f64b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fea2cbcd04149" /><Relationship Type="http://schemas.openxmlformats.org/officeDocument/2006/relationships/theme" Target="/ppt/slideMasters/theme/theme1.xml" Id="R0563058bbeda42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cfea2cbcd041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8f764d39b46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3bbc9f89c4c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cbd168e69d42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97fedff9340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ecf69ee3d4a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3fc6e809641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6915bc4ee4d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AHS HOLDING NORD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AHS HOLDING NORD AS ble etablert [år] og holder til i Engenes.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72 871 500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76 919 830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ARVESEN BØRGE  –  66,2 %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ARVESEN SIGURD HELGESEN  –  20,8 %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SVARTSUND ØYVIND HELGESEN  –  13,0 %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Andørjaveien 1800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9455 Engenes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930 367 281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