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ea57bda68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ab13d0de248c1"/>
  </p:sldMasterIdLst>
  <p:sldIdLst>
    <p:sldId xmlns:r="http://schemas.openxmlformats.org/officeDocument/2006/relationships" id="256" r:id="R1aba43a63b664aeb"/>
    <p:sldId xmlns:r="http://schemas.openxmlformats.org/officeDocument/2006/relationships" id="257" r:id="R03e20a5908ff47ea"/>
    <p:sldId xmlns:r="http://schemas.openxmlformats.org/officeDocument/2006/relationships" id="258" r:id="R501a517678a742e5"/>
    <p:sldId xmlns:r="http://schemas.openxmlformats.org/officeDocument/2006/relationships" id="259" r:id="R7449caecf5b64157"/>
    <p:sldId xmlns:r="http://schemas.openxmlformats.org/officeDocument/2006/relationships" id="260" r:id="Racdb2c837496472e"/>
    <p:sldId xmlns:r="http://schemas.openxmlformats.org/officeDocument/2006/relationships" id="261" r:id="Rfad7c745ddc141a8"/>
    <p:sldId xmlns:r="http://schemas.openxmlformats.org/officeDocument/2006/relationships" id="262" r:id="Rcd7b3696e99e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ab13d0de248c1" /><Relationship Type="http://schemas.openxmlformats.org/officeDocument/2006/relationships/slide" Target="/ppt/slides/slide1.xml" Id="R1aba43a63b664aeb" /><Relationship Type="http://schemas.openxmlformats.org/officeDocument/2006/relationships/slide" Target="/ppt/slides/slide2.xml" Id="R03e20a5908ff47ea" /><Relationship Type="http://schemas.openxmlformats.org/officeDocument/2006/relationships/slide" Target="/ppt/slides/slide3.xml" Id="R501a517678a742e5" /><Relationship Type="http://schemas.openxmlformats.org/officeDocument/2006/relationships/slide" Target="/ppt/slides/slide4.xml" Id="R7449caecf5b64157" /><Relationship Type="http://schemas.openxmlformats.org/officeDocument/2006/relationships/slide" Target="/ppt/slides/slide5.xml" Id="Racdb2c837496472e" /><Relationship Type="http://schemas.openxmlformats.org/officeDocument/2006/relationships/slide" Target="/ppt/slides/slide6.xml" Id="Rfad7c745ddc141a8" /><Relationship Type="http://schemas.openxmlformats.org/officeDocument/2006/relationships/slide" Target="/ppt/slides/slide7.xml" Id="Rcd7b3696e99e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17c9e665f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a9d9b3f984dfb" /><Relationship Type="http://schemas.openxmlformats.org/officeDocument/2006/relationships/theme" Target="/ppt/slideMasters/theme/theme1.xml" Id="Ra0ae7fa44bb1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a9d9b3f98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609546e5c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ab11199e0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821ebe79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a192944040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55e7c5cee4f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7751bcdc54e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aa331078e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