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247c14521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40c0808c44edc"/>
  </p:sldMasterIdLst>
  <p:sldIdLst>
    <p:sldId xmlns:r="http://schemas.openxmlformats.org/officeDocument/2006/relationships" id="256" r:id="R48be6cbe446c4974"/>
    <p:sldId xmlns:r="http://schemas.openxmlformats.org/officeDocument/2006/relationships" id="257" r:id="R1ba0e0b2450d4003"/>
    <p:sldId xmlns:r="http://schemas.openxmlformats.org/officeDocument/2006/relationships" id="258" r:id="R944db1176db94f5e"/>
    <p:sldId xmlns:r="http://schemas.openxmlformats.org/officeDocument/2006/relationships" id="259" r:id="R4c89d8254e0c4d30"/>
    <p:sldId xmlns:r="http://schemas.openxmlformats.org/officeDocument/2006/relationships" id="260" r:id="R9ac2a55959d04cf1"/>
    <p:sldId xmlns:r="http://schemas.openxmlformats.org/officeDocument/2006/relationships" id="261" r:id="R1a8809cec9b84c34"/>
    <p:sldId xmlns:r="http://schemas.openxmlformats.org/officeDocument/2006/relationships" id="262" r:id="R9acc51c1ffcf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40c0808c44edc" /><Relationship Type="http://schemas.openxmlformats.org/officeDocument/2006/relationships/slide" Target="/ppt/slides/slide1.xml" Id="R48be6cbe446c4974" /><Relationship Type="http://schemas.openxmlformats.org/officeDocument/2006/relationships/slide" Target="/ppt/slides/slide2.xml" Id="R1ba0e0b2450d4003" /><Relationship Type="http://schemas.openxmlformats.org/officeDocument/2006/relationships/slide" Target="/ppt/slides/slide3.xml" Id="R944db1176db94f5e" /><Relationship Type="http://schemas.openxmlformats.org/officeDocument/2006/relationships/slide" Target="/ppt/slides/slide4.xml" Id="R4c89d8254e0c4d30" /><Relationship Type="http://schemas.openxmlformats.org/officeDocument/2006/relationships/slide" Target="/ppt/slides/slide5.xml" Id="R9ac2a55959d04cf1" /><Relationship Type="http://schemas.openxmlformats.org/officeDocument/2006/relationships/slide" Target="/ppt/slides/slide6.xml" Id="R1a8809cec9b84c34" /><Relationship Type="http://schemas.openxmlformats.org/officeDocument/2006/relationships/slide" Target="/ppt/slides/slide7.xml" Id="R9acc51c1ffcf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8c213572a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65d2483245ff" /><Relationship Type="http://schemas.openxmlformats.org/officeDocument/2006/relationships/theme" Target="/ppt/slideMasters/theme/theme1.xml" Id="Rc224b8a5be68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165d24832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99cf884e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4a5e0fe36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b2b58bcb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a027117b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23a38f99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d8d2cca5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1b45fbe3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EIDSHAUG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930 338 192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JTE INVEST AS</a:t>
            </a:r>
          </a:p>
        </p:txBody>
      </p:sp>
    </p:spTree>
  </p:cSld>
  <p:clrMapOvr>
    <a:masterClrMapping xmlns:a="http://schemas.openxmlformats.org/drawingml/2006/main"/>
  </p:clrMapOvr>
</p:sld>
</file>