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c76503d4fb4f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18d8c415984644"/>
  </p:sldMasterIdLst>
  <p:sldIdLst>
    <p:sldId xmlns:r="http://schemas.openxmlformats.org/officeDocument/2006/relationships" id="256" r:id="R29432000028d4f80"/>
    <p:sldId xmlns:r="http://schemas.openxmlformats.org/officeDocument/2006/relationships" id="257" r:id="Rf9b3ba07de8642c7"/>
    <p:sldId xmlns:r="http://schemas.openxmlformats.org/officeDocument/2006/relationships" id="258" r:id="R87ef4536068a4bd6"/>
    <p:sldId xmlns:r="http://schemas.openxmlformats.org/officeDocument/2006/relationships" id="259" r:id="R0a42f63604dd4087"/>
    <p:sldId xmlns:r="http://schemas.openxmlformats.org/officeDocument/2006/relationships" id="260" r:id="Rc21c1ee5a3d24eb7"/>
    <p:sldId xmlns:r="http://schemas.openxmlformats.org/officeDocument/2006/relationships" id="261" r:id="R414fd181067e4bec"/>
    <p:sldId xmlns:r="http://schemas.openxmlformats.org/officeDocument/2006/relationships" id="262" r:id="R514f1e02327245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8d8c415984644" /><Relationship Type="http://schemas.openxmlformats.org/officeDocument/2006/relationships/slide" Target="/ppt/slides/slide1.xml" Id="R29432000028d4f80" /><Relationship Type="http://schemas.openxmlformats.org/officeDocument/2006/relationships/slide" Target="/ppt/slides/slide2.xml" Id="Rf9b3ba07de8642c7" /><Relationship Type="http://schemas.openxmlformats.org/officeDocument/2006/relationships/slide" Target="/ppt/slides/slide3.xml" Id="R87ef4536068a4bd6" /><Relationship Type="http://schemas.openxmlformats.org/officeDocument/2006/relationships/slide" Target="/ppt/slides/slide4.xml" Id="R0a42f63604dd4087" /><Relationship Type="http://schemas.openxmlformats.org/officeDocument/2006/relationships/slide" Target="/ppt/slides/slide5.xml" Id="Rc21c1ee5a3d24eb7" /><Relationship Type="http://schemas.openxmlformats.org/officeDocument/2006/relationships/slide" Target="/ppt/slides/slide6.xml" Id="R414fd181067e4bec" /><Relationship Type="http://schemas.openxmlformats.org/officeDocument/2006/relationships/slide" Target="/ppt/slides/slide7.xml" Id="R514f1e02327245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f1cb27588d46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110f3bc2e41dc" /><Relationship Type="http://schemas.openxmlformats.org/officeDocument/2006/relationships/theme" Target="/ppt/slideMasters/theme/theme1.xml" Id="Rc2fb1858c8494f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5110f3bc2e41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b9fe4deda4d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5302b1f3848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cf8dc692045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69249635749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a68763c794d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0b9a02ec34e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6c86543614c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SOLEND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SOLEND HOLDING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−537 007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SOLEND STEN KEPPLER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STEN SOLEND, Dovregubbens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930 320 013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