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39ad87709844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d8359076040b6"/>
  </p:sldMasterIdLst>
  <p:sldIdLst>
    <p:sldId xmlns:r="http://schemas.openxmlformats.org/officeDocument/2006/relationships" id="256" r:id="R048f555eda784acb"/>
    <p:sldId xmlns:r="http://schemas.openxmlformats.org/officeDocument/2006/relationships" id="257" r:id="Rda32a28605dd4ac3"/>
    <p:sldId xmlns:r="http://schemas.openxmlformats.org/officeDocument/2006/relationships" id="258" r:id="Rcc0e9c2358854223"/>
    <p:sldId xmlns:r="http://schemas.openxmlformats.org/officeDocument/2006/relationships" id="259" r:id="R60f757ba8ec44052"/>
    <p:sldId xmlns:r="http://schemas.openxmlformats.org/officeDocument/2006/relationships" id="260" r:id="R43a4364f227848c4"/>
    <p:sldId xmlns:r="http://schemas.openxmlformats.org/officeDocument/2006/relationships" id="261" r:id="R4043b2fe82f6480d"/>
    <p:sldId xmlns:r="http://schemas.openxmlformats.org/officeDocument/2006/relationships" id="262" r:id="R41cc4a97365e44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d8359076040b6" /><Relationship Type="http://schemas.openxmlformats.org/officeDocument/2006/relationships/slide" Target="/ppt/slides/slide1.xml" Id="R048f555eda784acb" /><Relationship Type="http://schemas.openxmlformats.org/officeDocument/2006/relationships/slide" Target="/ppt/slides/slide2.xml" Id="Rda32a28605dd4ac3" /><Relationship Type="http://schemas.openxmlformats.org/officeDocument/2006/relationships/slide" Target="/ppt/slides/slide3.xml" Id="Rcc0e9c2358854223" /><Relationship Type="http://schemas.openxmlformats.org/officeDocument/2006/relationships/slide" Target="/ppt/slides/slide4.xml" Id="R60f757ba8ec44052" /><Relationship Type="http://schemas.openxmlformats.org/officeDocument/2006/relationships/slide" Target="/ppt/slides/slide5.xml" Id="R43a4364f227848c4" /><Relationship Type="http://schemas.openxmlformats.org/officeDocument/2006/relationships/slide" Target="/ppt/slides/slide6.xml" Id="R4043b2fe82f6480d" /><Relationship Type="http://schemas.openxmlformats.org/officeDocument/2006/relationships/slide" Target="/ppt/slides/slide7.xml" Id="R41cc4a97365e44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4ee211cba41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7e56dd91e42d0" /><Relationship Type="http://schemas.openxmlformats.org/officeDocument/2006/relationships/theme" Target="/ppt/slideMasters/theme/theme1.xml" Id="R99fafabb87f9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d7e56dd91e42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3836f66ff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913ebf1a3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bc8520cc84c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f6b20f82244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5d68201964d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f6762d60e4a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9adc135b8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VIDVEI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VIDVEI AS ble etablert [år] og holder til i Steinberg.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VIDVEI SONDRE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3053 Steinberg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