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05a842a0ce49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a27e7112284412"/>
  </p:sldMasterIdLst>
  <p:sldIdLst>
    <p:sldId xmlns:r="http://schemas.openxmlformats.org/officeDocument/2006/relationships" id="256" r:id="Rf25d690adf2747fe"/>
    <p:sldId xmlns:r="http://schemas.openxmlformats.org/officeDocument/2006/relationships" id="257" r:id="R376dddb6a62f4b07"/>
    <p:sldId xmlns:r="http://schemas.openxmlformats.org/officeDocument/2006/relationships" id="258" r:id="R4bd03d75f5c94f70"/>
    <p:sldId xmlns:r="http://schemas.openxmlformats.org/officeDocument/2006/relationships" id="259" r:id="R2d924addea504173"/>
    <p:sldId xmlns:r="http://schemas.openxmlformats.org/officeDocument/2006/relationships" id="260" r:id="Rf7e9657cd7294070"/>
    <p:sldId xmlns:r="http://schemas.openxmlformats.org/officeDocument/2006/relationships" id="261" r:id="R2e3c0cb7ffb94371"/>
    <p:sldId xmlns:r="http://schemas.openxmlformats.org/officeDocument/2006/relationships" id="262" r:id="R9b4a0914632b45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27e7112284412" /><Relationship Type="http://schemas.openxmlformats.org/officeDocument/2006/relationships/slide" Target="/ppt/slides/slide1.xml" Id="Rf25d690adf2747fe" /><Relationship Type="http://schemas.openxmlformats.org/officeDocument/2006/relationships/slide" Target="/ppt/slides/slide2.xml" Id="R376dddb6a62f4b07" /><Relationship Type="http://schemas.openxmlformats.org/officeDocument/2006/relationships/slide" Target="/ppt/slides/slide3.xml" Id="R4bd03d75f5c94f70" /><Relationship Type="http://schemas.openxmlformats.org/officeDocument/2006/relationships/slide" Target="/ppt/slides/slide4.xml" Id="R2d924addea504173" /><Relationship Type="http://schemas.openxmlformats.org/officeDocument/2006/relationships/slide" Target="/ppt/slides/slide5.xml" Id="Rf7e9657cd7294070" /><Relationship Type="http://schemas.openxmlformats.org/officeDocument/2006/relationships/slide" Target="/ppt/slides/slide6.xml" Id="R2e3c0cb7ffb94371" /><Relationship Type="http://schemas.openxmlformats.org/officeDocument/2006/relationships/slide" Target="/ppt/slides/slide7.xml" Id="R9b4a0914632b45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e4270ff0648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49a1bf8fd445e" /><Relationship Type="http://schemas.openxmlformats.org/officeDocument/2006/relationships/theme" Target="/ppt/slideMasters/theme/theme1.xml" Id="Rc2c83f71434842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449a1bf8fd44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ac6726a4144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23295f5e14a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22eedadca45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7d80a20804e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6201306e947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ecbcae11441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3df4f2d0d41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RØRNES INVEST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1 673 138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1 721 288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RØRNES ALEKSANDER SEM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RØRNES INVEST AS</a:t>
            </a:r>
          </a:p>
        </p:txBody>
      </p:sp>
    </p:spTree>
  </p:cSld>
  <p:clrMapOvr>
    <a:masterClrMapping xmlns:a="http://schemas.openxmlformats.org/drawingml/2006/main"/>
  </p:clrMapOvr>
</p:sld>
</file>