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4924b858da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0969e790d4765"/>
  </p:sldMasterIdLst>
  <p:sldIdLst>
    <p:sldId xmlns:r="http://schemas.openxmlformats.org/officeDocument/2006/relationships" id="256" r:id="R8e0252cd357e4a3f"/>
    <p:sldId xmlns:r="http://schemas.openxmlformats.org/officeDocument/2006/relationships" id="257" r:id="R60e69ade93fe48dc"/>
    <p:sldId xmlns:r="http://schemas.openxmlformats.org/officeDocument/2006/relationships" id="258" r:id="R8f29f781d5e34ddb"/>
    <p:sldId xmlns:r="http://schemas.openxmlformats.org/officeDocument/2006/relationships" id="259" r:id="Rd6152b434a8e4f8b"/>
    <p:sldId xmlns:r="http://schemas.openxmlformats.org/officeDocument/2006/relationships" id="260" r:id="R4a9a3c80d81241cd"/>
    <p:sldId xmlns:r="http://schemas.openxmlformats.org/officeDocument/2006/relationships" id="261" r:id="Rd6ae39e13bdb4785"/>
    <p:sldId xmlns:r="http://schemas.openxmlformats.org/officeDocument/2006/relationships" id="262" r:id="Rc0eb7977dc09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0969e790d4765" /><Relationship Type="http://schemas.openxmlformats.org/officeDocument/2006/relationships/slide" Target="/ppt/slides/slide1.xml" Id="R8e0252cd357e4a3f" /><Relationship Type="http://schemas.openxmlformats.org/officeDocument/2006/relationships/slide" Target="/ppt/slides/slide2.xml" Id="R60e69ade93fe48dc" /><Relationship Type="http://schemas.openxmlformats.org/officeDocument/2006/relationships/slide" Target="/ppt/slides/slide3.xml" Id="R8f29f781d5e34ddb" /><Relationship Type="http://schemas.openxmlformats.org/officeDocument/2006/relationships/slide" Target="/ppt/slides/slide4.xml" Id="Rd6152b434a8e4f8b" /><Relationship Type="http://schemas.openxmlformats.org/officeDocument/2006/relationships/slide" Target="/ppt/slides/slide5.xml" Id="R4a9a3c80d81241cd" /><Relationship Type="http://schemas.openxmlformats.org/officeDocument/2006/relationships/slide" Target="/ppt/slides/slide6.xml" Id="Rd6ae39e13bdb4785" /><Relationship Type="http://schemas.openxmlformats.org/officeDocument/2006/relationships/slide" Target="/ppt/slides/slide7.xml" Id="Rc0eb7977dc09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7d217d357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95c5edbb3458f" /><Relationship Type="http://schemas.openxmlformats.org/officeDocument/2006/relationships/theme" Target="/ppt/slideMasters/theme/theme1.xml" Id="R6c9078551b3e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795c5edbb3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70f9011c0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355583c6b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b36877dde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012e0830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f3f23074d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f0e2c0ba6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0eca6fb8b48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TJEMSLAND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TJEMSLAND REVISJON &amp; RÅDGIVNING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11 137 815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MARTINSEN TJEMSLAND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KRISTIAN TJEMSLAND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