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7bda9d69264d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51246840414d97"/>
  </p:sldMasterIdLst>
  <p:sldIdLst>
    <p:sldId xmlns:r="http://schemas.openxmlformats.org/officeDocument/2006/relationships" id="256" r:id="R300dd739a7384fed"/>
    <p:sldId xmlns:r="http://schemas.openxmlformats.org/officeDocument/2006/relationships" id="257" r:id="Re99f758b16df4f96"/>
    <p:sldId xmlns:r="http://schemas.openxmlformats.org/officeDocument/2006/relationships" id="258" r:id="Re35ce4dd505e4188"/>
    <p:sldId xmlns:r="http://schemas.openxmlformats.org/officeDocument/2006/relationships" id="259" r:id="R413f03a8cfa04629"/>
    <p:sldId xmlns:r="http://schemas.openxmlformats.org/officeDocument/2006/relationships" id="260" r:id="R38fec740461a4e0e"/>
    <p:sldId xmlns:r="http://schemas.openxmlformats.org/officeDocument/2006/relationships" id="261" r:id="Rd62acaa40f06433c"/>
    <p:sldId xmlns:r="http://schemas.openxmlformats.org/officeDocument/2006/relationships" id="262" r:id="Ree93dc23a47c4f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51246840414d97" /><Relationship Type="http://schemas.openxmlformats.org/officeDocument/2006/relationships/slide" Target="/ppt/slides/slide1.xml" Id="R300dd739a7384fed" /><Relationship Type="http://schemas.openxmlformats.org/officeDocument/2006/relationships/slide" Target="/ppt/slides/slide2.xml" Id="Re99f758b16df4f96" /><Relationship Type="http://schemas.openxmlformats.org/officeDocument/2006/relationships/slide" Target="/ppt/slides/slide3.xml" Id="Re35ce4dd505e4188" /><Relationship Type="http://schemas.openxmlformats.org/officeDocument/2006/relationships/slide" Target="/ppt/slides/slide4.xml" Id="R413f03a8cfa04629" /><Relationship Type="http://schemas.openxmlformats.org/officeDocument/2006/relationships/slide" Target="/ppt/slides/slide5.xml" Id="R38fec740461a4e0e" /><Relationship Type="http://schemas.openxmlformats.org/officeDocument/2006/relationships/slide" Target="/ppt/slides/slide6.xml" Id="Rd62acaa40f06433c" /><Relationship Type="http://schemas.openxmlformats.org/officeDocument/2006/relationships/slide" Target="/ppt/slides/slide7.xml" Id="Ree93dc23a47c4f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b6c2b852d14c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11e7944e1499b" /><Relationship Type="http://schemas.openxmlformats.org/officeDocument/2006/relationships/theme" Target="/ppt/slideMasters/theme/theme1.xml" Id="R2557b798bc3f4b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311e7944e149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e14c2c09844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c2c93165449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8a35bcf0943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84b0d549b4d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4ab54ebd540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ac0fd695a42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b42fc649c4d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JUNGEL PIZZA TORSHOV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JUNGEL PIZZA TORSHOV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7 462 412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1 596 882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Vogts gate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