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b4cdfae3447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af4908f46445ef"/>
  </p:sldMasterIdLst>
  <p:sldIdLst>
    <p:sldId xmlns:r="http://schemas.openxmlformats.org/officeDocument/2006/relationships" id="256" r:id="R5ddf23aae58a4fd8"/>
    <p:sldId xmlns:r="http://schemas.openxmlformats.org/officeDocument/2006/relationships" id="257" r:id="R34b0ea3a1d554854"/>
    <p:sldId xmlns:r="http://schemas.openxmlformats.org/officeDocument/2006/relationships" id="258" r:id="R41c8c42ed3354557"/>
    <p:sldId xmlns:r="http://schemas.openxmlformats.org/officeDocument/2006/relationships" id="259" r:id="Rfbe97191ca664bed"/>
    <p:sldId xmlns:r="http://schemas.openxmlformats.org/officeDocument/2006/relationships" id="260" r:id="R5ac260986a864cd1"/>
    <p:sldId xmlns:r="http://schemas.openxmlformats.org/officeDocument/2006/relationships" id="261" r:id="R8506edc452144d3c"/>
    <p:sldId xmlns:r="http://schemas.openxmlformats.org/officeDocument/2006/relationships" id="262" r:id="R8ea9c2e111d140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f4908f46445ef" /><Relationship Type="http://schemas.openxmlformats.org/officeDocument/2006/relationships/slide" Target="/ppt/slides/slide1.xml" Id="R5ddf23aae58a4fd8" /><Relationship Type="http://schemas.openxmlformats.org/officeDocument/2006/relationships/slide" Target="/ppt/slides/slide2.xml" Id="R34b0ea3a1d554854" /><Relationship Type="http://schemas.openxmlformats.org/officeDocument/2006/relationships/slide" Target="/ppt/slides/slide3.xml" Id="R41c8c42ed3354557" /><Relationship Type="http://schemas.openxmlformats.org/officeDocument/2006/relationships/slide" Target="/ppt/slides/slide4.xml" Id="Rfbe97191ca664bed" /><Relationship Type="http://schemas.openxmlformats.org/officeDocument/2006/relationships/slide" Target="/ppt/slides/slide5.xml" Id="R5ac260986a864cd1" /><Relationship Type="http://schemas.openxmlformats.org/officeDocument/2006/relationships/slide" Target="/ppt/slides/slide6.xml" Id="R8506edc452144d3c" /><Relationship Type="http://schemas.openxmlformats.org/officeDocument/2006/relationships/slide" Target="/ppt/slides/slide7.xml" Id="R8ea9c2e111d140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aaedc3ec94e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cf11bec054312" /><Relationship Type="http://schemas.openxmlformats.org/officeDocument/2006/relationships/theme" Target="/ppt/slideMasters/theme/theme1.xml" Id="Rc71929f9ee4449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9cf11bec0543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5836fcc6d47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d9897c062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8802a57eb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01846decd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85dd945c548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97e7b0e6343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ee0813f364b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LIBAKKEN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LIBAKKEN SERVICE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3 527 789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LIBAKKEN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Kølbrenna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2388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