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e2fd103a1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906480b7c74a9b"/>
  </p:sldMasterIdLst>
  <p:sldIdLst>
    <p:sldId xmlns:r="http://schemas.openxmlformats.org/officeDocument/2006/relationships" id="256" r:id="R8ce9c8d034604cc1"/>
    <p:sldId xmlns:r="http://schemas.openxmlformats.org/officeDocument/2006/relationships" id="257" r:id="R781dca900ad94021"/>
    <p:sldId xmlns:r="http://schemas.openxmlformats.org/officeDocument/2006/relationships" id="258" r:id="R03bc18d666454c22"/>
    <p:sldId xmlns:r="http://schemas.openxmlformats.org/officeDocument/2006/relationships" id="259" r:id="R45996f3e92104b93"/>
    <p:sldId xmlns:r="http://schemas.openxmlformats.org/officeDocument/2006/relationships" id="260" r:id="R2170b9866b544d99"/>
    <p:sldId xmlns:r="http://schemas.openxmlformats.org/officeDocument/2006/relationships" id="261" r:id="R85913aacbb3146ae"/>
    <p:sldId xmlns:r="http://schemas.openxmlformats.org/officeDocument/2006/relationships" id="262" r:id="Rc1eb5c6e50ac4b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06480b7c74a9b" /><Relationship Type="http://schemas.openxmlformats.org/officeDocument/2006/relationships/slide" Target="/ppt/slides/slide1.xml" Id="R8ce9c8d034604cc1" /><Relationship Type="http://schemas.openxmlformats.org/officeDocument/2006/relationships/slide" Target="/ppt/slides/slide2.xml" Id="R781dca900ad94021" /><Relationship Type="http://schemas.openxmlformats.org/officeDocument/2006/relationships/slide" Target="/ppt/slides/slide3.xml" Id="R03bc18d666454c22" /><Relationship Type="http://schemas.openxmlformats.org/officeDocument/2006/relationships/slide" Target="/ppt/slides/slide4.xml" Id="R45996f3e92104b93" /><Relationship Type="http://schemas.openxmlformats.org/officeDocument/2006/relationships/slide" Target="/ppt/slides/slide5.xml" Id="R2170b9866b544d99" /><Relationship Type="http://schemas.openxmlformats.org/officeDocument/2006/relationships/slide" Target="/ppt/slides/slide6.xml" Id="R85913aacbb3146ae" /><Relationship Type="http://schemas.openxmlformats.org/officeDocument/2006/relationships/slide" Target="/ppt/slides/slide7.xml" Id="Rc1eb5c6e50ac4b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b5a879fec44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cf54036d64c30" /><Relationship Type="http://schemas.openxmlformats.org/officeDocument/2006/relationships/theme" Target="/ppt/slideMasters/theme/theme1.xml" Id="Race156b5ef944e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1cf54036d64c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5122efdd547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167c908b045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1cc183059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b5cd5aab741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7a1589df0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2d627788645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68395b6ba47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FJÆRVIK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FJÆRVIK HOLDING AS ble etablert [år] og holder til i Borgenhaugen.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FJÆRVIK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Mats Fjærvik, Stenholts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1738 Borgenhaugen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FJÆRVIK HOLDING AS</a:t>
            </a:r>
          </a:p>
        </p:txBody>
      </p:sp>
    </p:spTree>
  </p:cSld>
  <p:clrMapOvr>
    <a:masterClrMapping xmlns:a="http://schemas.openxmlformats.org/drawingml/2006/main"/>
  </p:clrMapOvr>
</p:sld>
</file>