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bc9f6fb3246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add051d1784e92"/>
  </p:sldMasterIdLst>
  <p:sldIdLst>
    <p:sldId xmlns:r="http://schemas.openxmlformats.org/officeDocument/2006/relationships" id="256" r:id="R83f0c20e16334e58"/>
    <p:sldId xmlns:r="http://schemas.openxmlformats.org/officeDocument/2006/relationships" id="257" r:id="Ree65c3f152be4d40"/>
    <p:sldId xmlns:r="http://schemas.openxmlformats.org/officeDocument/2006/relationships" id="258" r:id="R73ba40270ed34064"/>
    <p:sldId xmlns:r="http://schemas.openxmlformats.org/officeDocument/2006/relationships" id="259" r:id="Rb4b4ddaf1d414f8f"/>
    <p:sldId xmlns:r="http://schemas.openxmlformats.org/officeDocument/2006/relationships" id="260" r:id="R6abe8c6570cf4536"/>
    <p:sldId xmlns:r="http://schemas.openxmlformats.org/officeDocument/2006/relationships" id="261" r:id="R8a783f8e39a148b2"/>
    <p:sldId xmlns:r="http://schemas.openxmlformats.org/officeDocument/2006/relationships" id="262" r:id="R690e5a78874f41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add051d1784e92" /><Relationship Type="http://schemas.openxmlformats.org/officeDocument/2006/relationships/slide" Target="/ppt/slides/slide1.xml" Id="R83f0c20e16334e58" /><Relationship Type="http://schemas.openxmlformats.org/officeDocument/2006/relationships/slide" Target="/ppt/slides/slide2.xml" Id="Ree65c3f152be4d40" /><Relationship Type="http://schemas.openxmlformats.org/officeDocument/2006/relationships/slide" Target="/ppt/slides/slide3.xml" Id="R73ba40270ed34064" /><Relationship Type="http://schemas.openxmlformats.org/officeDocument/2006/relationships/slide" Target="/ppt/slides/slide4.xml" Id="Rb4b4ddaf1d414f8f" /><Relationship Type="http://schemas.openxmlformats.org/officeDocument/2006/relationships/slide" Target="/ppt/slides/slide5.xml" Id="R6abe8c6570cf4536" /><Relationship Type="http://schemas.openxmlformats.org/officeDocument/2006/relationships/slide" Target="/ppt/slides/slide6.xml" Id="R8a783f8e39a148b2" /><Relationship Type="http://schemas.openxmlformats.org/officeDocument/2006/relationships/slide" Target="/ppt/slides/slide7.xml" Id="R690e5a78874f41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caa229fb24c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93f7120ee4d43" /><Relationship Type="http://schemas.openxmlformats.org/officeDocument/2006/relationships/theme" Target="/ppt/slideMasters/theme/theme1.xml" Id="R752094381e0a46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793f7120ee4d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923b5621f49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704a4c98a41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0135765c244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5400df61e4a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0a26df65c4e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ebde8d9594c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2127693f548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FLENSTAD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FLENSTAD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FLENSTAD GÅRD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FLENSTAD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FLENSTAD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FLENSTAD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2 580 655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1 036 553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FLENSTAD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FLENSTAD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RØDSJØ AKSEL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FLENSTAD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Sørdalsveien 1389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929 620 607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FLENSTAD GÅRD AS</a:t>
            </a:r>
          </a:p>
        </p:txBody>
      </p:sp>
    </p:spTree>
  </p:cSld>
  <p:clrMapOvr>
    <a:masterClrMapping xmlns:a="http://schemas.openxmlformats.org/drawingml/2006/main"/>
  </p:clrMapOvr>
</p:sld>
</file>