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d343458b5d4e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4decafd0b04a08"/>
  </p:sldMasterIdLst>
  <p:sldIdLst>
    <p:sldId xmlns:r="http://schemas.openxmlformats.org/officeDocument/2006/relationships" id="256" r:id="R493109deae144f3c"/>
    <p:sldId xmlns:r="http://schemas.openxmlformats.org/officeDocument/2006/relationships" id="257" r:id="R151b36a635ef4a64"/>
    <p:sldId xmlns:r="http://schemas.openxmlformats.org/officeDocument/2006/relationships" id="258" r:id="R53206ce6b1a2483b"/>
    <p:sldId xmlns:r="http://schemas.openxmlformats.org/officeDocument/2006/relationships" id="259" r:id="R60cfaad9559343b4"/>
    <p:sldId xmlns:r="http://schemas.openxmlformats.org/officeDocument/2006/relationships" id="260" r:id="Re8d9f4c870a9420f"/>
    <p:sldId xmlns:r="http://schemas.openxmlformats.org/officeDocument/2006/relationships" id="261" r:id="Rb61d19743a424dc8"/>
    <p:sldId xmlns:r="http://schemas.openxmlformats.org/officeDocument/2006/relationships" id="262" r:id="Rcfec60cb9b5a40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4decafd0b04a08" /><Relationship Type="http://schemas.openxmlformats.org/officeDocument/2006/relationships/slide" Target="/ppt/slides/slide1.xml" Id="R493109deae144f3c" /><Relationship Type="http://schemas.openxmlformats.org/officeDocument/2006/relationships/slide" Target="/ppt/slides/slide2.xml" Id="R151b36a635ef4a64" /><Relationship Type="http://schemas.openxmlformats.org/officeDocument/2006/relationships/slide" Target="/ppt/slides/slide3.xml" Id="R53206ce6b1a2483b" /><Relationship Type="http://schemas.openxmlformats.org/officeDocument/2006/relationships/slide" Target="/ppt/slides/slide4.xml" Id="R60cfaad9559343b4" /><Relationship Type="http://schemas.openxmlformats.org/officeDocument/2006/relationships/slide" Target="/ppt/slides/slide5.xml" Id="Re8d9f4c870a9420f" /><Relationship Type="http://schemas.openxmlformats.org/officeDocument/2006/relationships/slide" Target="/ppt/slides/slide6.xml" Id="Rb61d19743a424dc8" /><Relationship Type="http://schemas.openxmlformats.org/officeDocument/2006/relationships/slide" Target="/ppt/slides/slide7.xml" Id="Rcfec60cb9b5a40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a1de9bb86e4e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22b5e52be4a57" /><Relationship Type="http://schemas.openxmlformats.org/officeDocument/2006/relationships/theme" Target="/ppt/slideMasters/theme/theme1.xml" Id="Rd6b4cefdc0174e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f22b5e52be4a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e043e4ac540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ff5846dab47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3464e4b604d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9887c292f4c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5f9b4d66142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f01590aa345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94bf7d3ff4f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GÅSVAND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GÅSVAND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GÅSVAND EIENDOM AS ble etablert [år] og holder til i Rindal.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GÅSVAND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GÅSVAND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GÅSVAND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6 395 625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550 660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6 210 499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63 226 830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76 302 811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GÅSVAND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AOG INVEST AS  –  27,6 %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TROLLHEIMEN HOTELINVEST AS  –  27,6 %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HEGE INVEST AS  –  24,8 %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HEGE INVEST AS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AOG INVEST AS  –  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HEGE INVEST AS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GÅSVAND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6657 Rindal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71665131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929 416 813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GÅSVAND EIENDOM AS</a:t>
            </a:r>
          </a:p>
        </p:txBody>
      </p:sp>
    </p:spTree>
  </p:cSld>
  <p:clrMapOvr>
    <a:masterClrMapping xmlns:a="http://schemas.openxmlformats.org/drawingml/2006/main"/>
  </p:clrMapOvr>
</p:sld>
</file>