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0a30943f3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2f650f3a44b7a"/>
  </p:sldMasterIdLst>
  <p:sldIdLst>
    <p:sldId xmlns:r="http://schemas.openxmlformats.org/officeDocument/2006/relationships" id="256" r:id="Rd63df1b0e45d43cd"/>
    <p:sldId xmlns:r="http://schemas.openxmlformats.org/officeDocument/2006/relationships" id="257" r:id="R02ab8ceeed7941d3"/>
    <p:sldId xmlns:r="http://schemas.openxmlformats.org/officeDocument/2006/relationships" id="258" r:id="R4dcf2a4bc841409f"/>
    <p:sldId xmlns:r="http://schemas.openxmlformats.org/officeDocument/2006/relationships" id="259" r:id="R4a0589dc3a7746fe"/>
    <p:sldId xmlns:r="http://schemas.openxmlformats.org/officeDocument/2006/relationships" id="260" r:id="Raca76e8864234753"/>
    <p:sldId xmlns:r="http://schemas.openxmlformats.org/officeDocument/2006/relationships" id="261" r:id="Re3ba414512bf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2f650f3a44b7a" /><Relationship Type="http://schemas.openxmlformats.org/officeDocument/2006/relationships/slide" Target="/ppt/slides/slide1.xml" Id="Rd63df1b0e45d43cd" /><Relationship Type="http://schemas.openxmlformats.org/officeDocument/2006/relationships/slide" Target="/ppt/slides/slide2.xml" Id="R02ab8ceeed7941d3" /><Relationship Type="http://schemas.openxmlformats.org/officeDocument/2006/relationships/slide" Target="/ppt/slides/slide3.xml" Id="R4dcf2a4bc841409f" /><Relationship Type="http://schemas.openxmlformats.org/officeDocument/2006/relationships/slide" Target="/ppt/slides/slide4.xml" Id="R4a0589dc3a7746fe" /><Relationship Type="http://schemas.openxmlformats.org/officeDocument/2006/relationships/slide" Target="/ppt/slides/slide5.xml" Id="Raca76e8864234753" /><Relationship Type="http://schemas.openxmlformats.org/officeDocument/2006/relationships/slide" Target="/ppt/slides/slide6.xml" Id="Re3ba414512bf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5358caaa9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e923f7ed4d6c" /><Relationship Type="http://schemas.openxmlformats.org/officeDocument/2006/relationships/theme" Target="/ppt/slideMasters/theme/theme1.xml" Id="Rfbb213676e96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1e923f7ed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6cf700a0c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27b003ec6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321716a4d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c5fe6f7b8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2c3dbbd7c4d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ea5f6e57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