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056c5e0b2247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1aff235e814ec4"/>
  </p:sldMasterIdLst>
  <p:sldIdLst>
    <p:sldId xmlns:r="http://schemas.openxmlformats.org/officeDocument/2006/relationships" id="256" r:id="R70dee495c04f4403"/>
    <p:sldId xmlns:r="http://schemas.openxmlformats.org/officeDocument/2006/relationships" id="257" r:id="R769fbb67a500411f"/>
    <p:sldId xmlns:r="http://schemas.openxmlformats.org/officeDocument/2006/relationships" id="258" r:id="Ra81f326f216b4256"/>
    <p:sldId xmlns:r="http://schemas.openxmlformats.org/officeDocument/2006/relationships" id="259" r:id="Rcbf0548303624d74"/>
    <p:sldId xmlns:r="http://schemas.openxmlformats.org/officeDocument/2006/relationships" id="260" r:id="Ra43d48cf36c4431f"/>
    <p:sldId xmlns:r="http://schemas.openxmlformats.org/officeDocument/2006/relationships" id="261" r:id="R62fd692a5de3434e"/>
    <p:sldId xmlns:r="http://schemas.openxmlformats.org/officeDocument/2006/relationships" id="262" r:id="R0c1d4d6a85864e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1aff235e814ec4" /><Relationship Type="http://schemas.openxmlformats.org/officeDocument/2006/relationships/slide" Target="/ppt/slides/slide1.xml" Id="R70dee495c04f4403" /><Relationship Type="http://schemas.openxmlformats.org/officeDocument/2006/relationships/slide" Target="/ppt/slides/slide2.xml" Id="R769fbb67a500411f" /><Relationship Type="http://schemas.openxmlformats.org/officeDocument/2006/relationships/slide" Target="/ppt/slides/slide3.xml" Id="Ra81f326f216b4256" /><Relationship Type="http://schemas.openxmlformats.org/officeDocument/2006/relationships/slide" Target="/ppt/slides/slide4.xml" Id="Rcbf0548303624d74" /><Relationship Type="http://schemas.openxmlformats.org/officeDocument/2006/relationships/slide" Target="/ppt/slides/slide5.xml" Id="Ra43d48cf36c4431f" /><Relationship Type="http://schemas.openxmlformats.org/officeDocument/2006/relationships/slide" Target="/ppt/slides/slide6.xml" Id="R62fd692a5de3434e" /><Relationship Type="http://schemas.openxmlformats.org/officeDocument/2006/relationships/slide" Target="/ppt/slides/slide7.xml" Id="R0c1d4d6a85864e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a04e8c79024d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527766e21b44f3" /><Relationship Type="http://schemas.openxmlformats.org/officeDocument/2006/relationships/theme" Target="/ppt/slideMasters/theme/theme1.xml" Id="Ra739aea69b344b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527766e21b44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5d97dfb2fc40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360304a97b48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2feb88f67841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77c0478d0f44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0fdac54a554d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aaf676cf5e45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f03e9725ca4e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BLANKENBORG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BLANKENBORG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BLANKENBORG HOLDING AS ble etablert [år] og holder til i Sauda.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BLANKENBORG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BLANKENBORG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BLANKENBORG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886 025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4 219 808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4 220 636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BLANKENBORG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AMDAL STIG  –  14,1 %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BERGSTUEN ARILD  –  14,1 %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KILI ODD  –  14,1 %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SAUA ERLEND OPHEIM  –  14,1 %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KOLSTØ JON HAUGSLAND  –  10,9 %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KOLSTØ ÅDNE HAUGSLAND  –  10,9 %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BLANKENBORG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Kyrkjegata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4200 Sauda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929 355 113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BLANKENBORG HOLDING AS</a:t>
            </a:r>
          </a:p>
        </p:txBody>
      </p:sp>
    </p:spTree>
  </p:cSld>
  <p:clrMapOvr>
    <a:masterClrMapping xmlns:a="http://schemas.openxmlformats.org/drawingml/2006/main"/>
  </p:clrMapOvr>
</p:sld>
</file>