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3ebfd6548f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a5b3c0e914b75"/>
  </p:sldMasterIdLst>
  <p:sldIdLst>
    <p:sldId xmlns:r="http://schemas.openxmlformats.org/officeDocument/2006/relationships" id="256" r:id="R1f7a8b70f7524b3e"/>
    <p:sldId xmlns:r="http://schemas.openxmlformats.org/officeDocument/2006/relationships" id="257" r:id="R44ce896f0d904cc5"/>
    <p:sldId xmlns:r="http://schemas.openxmlformats.org/officeDocument/2006/relationships" id="258" r:id="Rc7dac46229934db9"/>
    <p:sldId xmlns:r="http://schemas.openxmlformats.org/officeDocument/2006/relationships" id="259" r:id="Rb8856d0d645d4e12"/>
    <p:sldId xmlns:r="http://schemas.openxmlformats.org/officeDocument/2006/relationships" id="260" r:id="R3c323ffe7ce0413e"/>
    <p:sldId xmlns:r="http://schemas.openxmlformats.org/officeDocument/2006/relationships" id="261" r:id="Rf8001d2b8da54e0b"/>
    <p:sldId xmlns:r="http://schemas.openxmlformats.org/officeDocument/2006/relationships" id="262" r:id="R90617bd35adf48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a5b3c0e914b75" /><Relationship Type="http://schemas.openxmlformats.org/officeDocument/2006/relationships/slide" Target="/ppt/slides/slide1.xml" Id="R1f7a8b70f7524b3e" /><Relationship Type="http://schemas.openxmlformats.org/officeDocument/2006/relationships/slide" Target="/ppt/slides/slide2.xml" Id="R44ce896f0d904cc5" /><Relationship Type="http://schemas.openxmlformats.org/officeDocument/2006/relationships/slide" Target="/ppt/slides/slide3.xml" Id="Rc7dac46229934db9" /><Relationship Type="http://schemas.openxmlformats.org/officeDocument/2006/relationships/slide" Target="/ppt/slides/slide4.xml" Id="Rb8856d0d645d4e12" /><Relationship Type="http://schemas.openxmlformats.org/officeDocument/2006/relationships/slide" Target="/ppt/slides/slide5.xml" Id="R3c323ffe7ce0413e" /><Relationship Type="http://schemas.openxmlformats.org/officeDocument/2006/relationships/slide" Target="/ppt/slides/slide6.xml" Id="Rf8001d2b8da54e0b" /><Relationship Type="http://schemas.openxmlformats.org/officeDocument/2006/relationships/slide" Target="/ppt/slides/slide7.xml" Id="R90617bd35adf48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fd767fdfe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4e8123703405e" /><Relationship Type="http://schemas.openxmlformats.org/officeDocument/2006/relationships/theme" Target="/ppt/slideMasters/theme/theme1.xml" Id="R98db3d605046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4e8123703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6b0eeb8c7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d8f2258d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e7b0258aa40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3fe3fee82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f6fc51b5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6c7045950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34cddb158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NJÅ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