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8e16a8e21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21bb82a9e4876"/>
  </p:sldMasterIdLst>
  <p:sldIdLst>
    <p:sldId xmlns:r="http://schemas.openxmlformats.org/officeDocument/2006/relationships" id="256" r:id="Rbea2d368d2b440ed"/>
    <p:sldId xmlns:r="http://schemas.openxmlformats.org/officeDocument/2006/relationships" id="257" r:id="R7bf492a6b6f14fd9"/>
    <p:sldId xmlns:r="http://schemas.openxmlformats.org/officeDocument/2006/relationships" id="258" r:id="Re8d855b51be64dc0"/>
    <p:sldId xmlns:r="http://schemas.openxmlformats.org/officeDocument/2006/relationships" id="259" r:id="Rc586912738db43c4"/>
    <p:sldId xmlns:r="http://schemas.openxmlformats.org/officeDocument/2006/relationships" id="260" r:id="Rdeeea9beb92f4b90"/>
    <p:sldId xmlns:r="http://schemas.openxmlformats.org/officeDocument/2006/relationships" id="261" r:id="R153da61972af41f6"/>
    <p:sldId xmlns:r="http://schemas.openxmlformats.org/officeDocument/2006/relationships" id="262" r:id="R73eb71493636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21bb82a9e4876" /><Relationship Type="http://schemas.openxmlformats.org/officeDocument/2006/relationships/slide" Target="/ppt/slides/slide1.xml" Id="Rbea2d368d2b440ed" /><Relationship Type="http://schemas.openxmlformats.org/officeDocument/2006/relationships/slide" Target="/ppt/slides/slide2.xml" Id="R7bf492a6b6f14fd9" /><Relationship Type="http://schemas.openxmlformats.org/officeDocument/2006/relationships/slide" Target="/ppt/slides/slide3.xml" Id="Re8d855b51be64dc0" /><Relationship Type="http://schemas.openxmlformats.org/officeDocument/2006/relationships/slide" Target="/ppt/slides/slide4.xml" Id="Rc586912738db43c4" /><Relationship Type="http://schemas.openxmlformats.org/officeDocument/2006/relationships/slide" Target="/ppt/slides/slide5.xml" Id="Rdeeea9beb92f4b90" /><Relationship Type="http://schemas.openxmlformats.org/officeDocument/2006/relationships/slide" Target="/ppt/slides/slide6.xml" Id="R153da61972af41f6" /><Relationship Type="http://schemas.openxmlformats.org/officeDocument/2006/relationships/slide" Target="/ppt/slides/slide7.xml" Id="R73eb71493636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713b8a2eb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6ed957af64758" /><Relationship Type="http://schemas.openxmlformats.org/officeDocument/2006/relationships/theme" Target="/ppt/slideMasters/theme/theme1.xml" Id="R6afc25f44307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6ed957af6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ae013cfad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12ecca57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5f02ab94c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fc531baf6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4b8b24fea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e508686b4b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7e5513b00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