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b947d8d15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280746c5d4670"/>
  </p:sldMasterIdLst>
  <p:sldIdLst>
    <p:sldId xmlns:r="http://schemas.openxmlformats.org/officeDocument/2006/relationships" id="256" r:id="Rb76f7d2442ee404e"/>
    <p:sldId xmlns:r="http://schemas.openxmlformats.org/officeDocument/2006/relationships" id="257" r:id="R0aeb18e9a8154780"/>
    <p:sldId xmlns:r="http://schemas.openxmlformats.org/officeDocument/2006/relationships" id="258" r:id="R0976ce6899c4468d"/>
    <p:sldId xmlns:r="http://schemas.openxmlformats.org/officeDocument/2006/relationships" id="259" r:id="R5fe7d8ce45f84347"/>
    <p:sldId xmlns:r="http://schemas.openxmlformats.org/officeDocument/2006/relationships" id="260" r:id="Rc2300eb63e024b13"/>
    <p:sldId xmlns:r="http://schemas.openxmlformats.org/officeDocument/2006/relationships" id="261" r:id="Re3807a8f678c44bf"/>
    <p:sldId xmlns:r="http://schemas.openxmlformats.org/officeDocument/2006/relationships" id="262" r:id="R4ba6780b5b02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280746c5d4670" /><Relationship Type="http://schemas.openxmlformats.org/officeDocument/2006/relationships/slide" Target="/ppt/slides/slide1.xml" Id="Rb76f7d2442ee404e" /><Relationship Type="http://schemas.openxmlformats.org/officeDocument/2006/relationships/slide" Target="/ppt/slides/slide2.xml" Id="R0aeb18e9a8154780" /><Relationship Type="http://schemas.openxmlformats.org/officeDocument/2006/relationships/slide" Target="/ppt/slides/slide3.xml" Id="R0976ce6899c4468d" /><Relationship Type="http://schemas.openxmlformats.org/officeDocument/2006/relationships/slide" Target="/ppt/slides/slide4.xml" Id="R5fe7d8ce45f84347" /><Relationship Type="http://schemas.openxmlformats.org/officeDocument/2006/relationships/slide" Target="/ppt/slides/slide5.xml" Id="Rc2300eb63e024b13" /><Relationship Type="http://schemas.openxmlformats.org/officeDocument/2006/relationships/slide" Target="/ppt/slides/slide6.xml" Id="Re3807a8f678c44bf" /><Relationship Type="http://schemas.openxmlformats.org/officeDocument/2006/relationships/slide" Target="/ppt/slides/slide7.xml" Id="R4ba6780b5b02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32cffa810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8c94491bb40cc" /><Relationship Type="http://schemas.openxmlformats.org/officeDocument/2006/relationships/theme" Target="/ppt/slideMasters/theme/theme1.xml" Id="R42a6bf78446c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8c94491bb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fc714f760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59a1eb0b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cc8df2a6a49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0f4b32cdb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cc87fcce341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62269f52d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ff71dcb99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TERJETUN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