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bb73d5f136a460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f84c264a40b4df8"/>
  </p:sldMasterIdLst>
  <p:sldIdLst>
    <p:sldId xmlns:r="http://schemas.openxmlformats.org/officeDocument/2006/relationships" id="256" r:id="Rdac24223212f4d36"/>
    <p:sldId xmlns:r="http://schemas.openxmlformats.org/officeDocument/2006/relationships" id="257" r:id="R3999591cc35d447d"/>
    <p:sldId xmlns:r="http://schemas.openxmlformats.org/officeDocument/2006/relationships" id="258" r:id="R3d6f50e69ceb4466"/>
    <p:sldId xmlns:r="http://schemas.openxmlformats.org/officeDocument/2006/relationships" id="259" r:id="Rbb1e36e484274665"/>
    <p:sldId xmlns:r="http://schemas.openxmlformats.org/officeDocument/2006/relationships" id="260" r:id="R2db1b7b3097a450a"/>
    <p:sldId xmlns:r="http://schemas.openxmlformats.org/officeDocument/2006/relationships" id="261" r:id="R0519b5ca08bb4b44"/>
    <p:sldId xmlns:r="http://schemas.openxmlformats.org/officeDocument/2006/relationships" id="262" r:id="R32272b3c4c5c42f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f84c264a40b4df8" /><Relationship Type="http://schemas.openxmlformats.org/officeDocument/2006/relationships/slide" Target="/ppt/slides/slide1.xml" Id="Rdac24223212f4d36" /><Relationship Type="http://schemas.openxmlformats.org/officeDocument/2006/relationships/slide" Target="/ppt/slides/slide2.xml" Id="R3999591cc35d447d" /><Relationship Type="http://schemas.openxmlformats.org/officeDocument/2006/relationships/slide" Target="/ppt/slides/slide3.xml" Id="R3d6f50e69ceb4466" /><Relationship Type="http://schemas.openxmlformats.org/officeDocument/2006/relationships/slide" Target="/ppt/slides/slide4.xml" Id="Rbb1e36e484274665" /><Relationship Type="http://schemas.openxmlformats.org/officeDocument/2006/relationships/slide" Target="/ppt/slides/slide5.xml" Id="R2db1b7b3097a450a" /><Relationship Type="http://schemas.openxmlformats.org/officeDocument/2006/relationships/slide" Target="/ppt/slides/slide6.xml" Id="R0519b5ca08bb4b44" /><Relationship Type="http://schemas.openxmlformats.org/officeDocument/2006/relationships/slide" Target="/ppt/slides/slide7.xml" Id="R32272b3c4c5c42f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2250fb4413d47c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c187419e7b43b8" /><Relationship Type="http://schemas.openxmlformats.org/officeDocument/2006/relationships/theme" Target="/ppt/slideMasters/theme/theme1.xml" Id="R5fd6f437ab1b496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5c187419e7b43b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8fe83807e944e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a1c9991ffb494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056767ca8e42e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ed8ed44a9841d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43235a18f947a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dd36d6e3044a9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093d557e3747e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BOLAKS GROUP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BOLAKS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BOLAKS GROUP AS ble etablert [år] og holder til i Eikelandsosen.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BOLAKS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BOLAKS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BOLAKS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16 763 282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67 520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51 347 948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1 747 005 622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1 801 147 992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BOLAKS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BOLAKS HOLDING AS  –  16,2 %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P2H INVEST AS  –  9,7 %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JOHO INVEST AS  –  9,7 %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TOMAHAWK AS  –  9,7 %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ETH INVEST AS  –  9,5 %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PROMARE AS  –  8,4 %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BOLAKS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Fusavegen 281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5640 Eikelandsosen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929 068 319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BOLAKS GROUP AS</a:t>
            </a:r>
          </a:p>
        </p:txBody>
      </p:sp>
    </p:spTree>
  </p:cSld>
  <p:clrMapOvr>
    <a:masterClrMapping xmlns:a="http://schemas.openxmlformats.org/drawingml/2006/main"/>
  </p:clrMapOvr>
</p:sld>
</file>