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de54b0cf1a7467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8fec193ad3143d8"/>
  </p:sldMasterIdLst>
  <p:sldIdLst>
    <p:sldId xmlns:r="http://schemas.openxmlformats.org/officeDocument/2006/relationships" id="256" r:id="Rb10e63a3f8f848f5"/>
    <p:sldId xmlns:r="http://schemas.openxmlformats.org/officeDocument/2006/relationships" id="257" r:id="Rd34091b74ff54f18"/>
    <p:sldId xmlns:r="http://schemas.openxmlformats.org/officeDocument/2006/relationships" id="258" r:id="R1e82c2bb45cd4aca"/>
    <p:sldId xmlns:r="http://schemas.openxmlformats.org/officeDocument/2006/relationships" id="259" r:id="R068a101942944012"/>
    <p:sldId xmlns:r="http://schemas.openxmlformats.org/officeDocument/2006/relationships" id="260" r:id="R9c8440cd94c34b7b"/>
    <p:sldId xmlns:r="http://schemas.openxmlformats.org/officeDocument/2006/relationships" id="261" r:id="R33c2340077cc45f9"/>
    <p:sldId xmlns:r="http://schemas.openxmlformats.org/officeDocument/2006/relationships" id="262" r:id="R420ed7efcf424c1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8fec193ad3143d8" /><Relationship Type="http://schemas.openxmlformats.org/officeDocument/2006/relationships/slide" Target="/ppt/slides/slide1.xml" Id="Rb10e63a3f8f848f5" /><Relationship Type="http://schemas.openxmlformats.org/officeDocument/2006/relationships/slide" Target="/ppt/slides/slide2.xml" Id="Rd34091b74ff54f18" /><Relationship Type="http://schemas.openxmlformats.org/officeDocument/2006/relationships/slide" Target="/ppt/slides/slide3.xml" Id="R1e82c2bb45cd4aca" /><Relationship Type="http://schemas.openxmlformats.org/officeDocument/2006/relationships/slide" Target="/ppt/slides/slide4.xml" Id="R068a101942944012" /><Relationship Type="http://schemas.openxmlformats.org/officeDocument/2006/relationships/slide" Target="/ppt/slides/slide5.xml" Id="R9c8440cd94c34b7b" /><Relationship Type="http://schemas.openxmlformats.org/officeDocument/2006/relationships/slide" Target="/ppt/slides/slide6.xml" Id="R33c2340077cc45f9" /><Relationship Type="http://schemas.openxmlformats.org/officeDocument/2006/relationships/slide" Target="/ppt/slides/slide7.xml" Id="R420ed7efcf424c1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d821363447c437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92e2c0d5a9476a" /><Relationship Type="http://schemas.openxmlformats.org/officeDocument/2006/relationships/theme" Target="/ppt/slideMasters/theme/theme1.xml" Id="R256c5681b1214ca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e92e2c0d5a9476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23c4361f434ac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fe80cc0282448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aa271b6796468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3241c1ed9c445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7fda2fd6e4420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fc1967ae68463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d2e95d97fc426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PROBABLY NOTHING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PROBABLY NOTHING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PROBABLY NOTHING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PROBABLY NOTHING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PROBABLY NOTHING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PROBABLY NOTHING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−4 909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−4 909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13 477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185 613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PROBABLY NOTHING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 FREDRIK WALSTAD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PROBABLY NOTHING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Løvenskiolds gate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0260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928 994 635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PROBABLY NOTHING AS</a:t>
            </a:r>
          </a:p>
        </p:txBody>
      </p:sp>
    </p:spTree>
  </p:cSld>
  <p:clrMapOvr>
    <a:masterClrMapping xmlns:a="http://schemas.openxmlformats.org/drawingml/2006/main"/>
  </p:clrMapOvr>
</p:sld>
</file>