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bb4ac7c9fd4a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2b8203b1b74c7d"/>
  </p:sldMasterIdLst>
  <p:sldIdLst>
    <p:sldId xmlns:r="http://schemas.openxmlformats.org/officeDocument/2006/relationships" id="256" r:id="R9dfcb1aca62443c7"/>
    <p:sldId xmlns:r="http://schemas.openxmlformats.org/officeDocument/2006/relationships" id="257" r:id="R88e29177159041f0"/>
    <p:sldId xmlns:r="http://schemas.openxmlformats.org/officeDocument/2006/relationships" id="258" r:id="R3efd099c491e4761"/>
    <p:sldId xmlns:r="http://schemas.openxmlformats.org/officeDocument/2006/relationships" id="259" r:id="Rc05dc7f8e1954fd7"/>
    <p:sldId xmlns:r="http://schemas.openxmlformats.org/officeDocument/2006/relationships" id="260" r:id="R0658ac5a8380441a"/>
    <p:sldId xmlns:r="http://schemas.openxmlformats.org/officeDocument/2006/relationships" id="261" r:id="R5157d08ffc544334"/>
    <p:sldId xmlns:r="http://schemas.openxmlformats.org/officeDocument/2006/relationships" id="262" r:id="Rf0b510c5cb044b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2b8203b1b74c7d" /><Relationship Type="http://schemas.openxmlformats.org/officeDocument/2006/relationships/slide" Target="/ppt/slides/slide1.xml" Id="R9dfcb1aca62443c7" /><Relationship Type="http://schemas.openxmlformats.org/officeDocument/2006/relationships/slide" Target="/ppt/slides/slide2.xml" Id="R88e29177159041f0" /><Relationship Type="http://schemas.openxmlformats.org/officeDocument/2006/relationships/slide" Target="/ppt/slides/slide3.xml" Id="R3efd099c491e4761" /><Relationship Type="http://schemas.openxmlformats.org/officeDocument/2006/relationships/slide" Target="/ppt/slides/slide4.xml" Id="Rc05dc7f8e1954fd7" /><Relationship Type="http://schemas.openxmlformats.org/officeDocument/2006/relationships/slide" Target="/ppt/slides/slide5.xml" Id="R0658ac5a8380441a" /><Relationship Type="http://schemas.openxmlformats.org/officeDocument/2006/relationships/slide" Target="/ppt/slides/slide6.xml" Id="R5157d08ffc544334" /><Relationship Type="http://schemas.openxmlformats.org/officeDocument/2006/relationships/slide" Target="/ppt/slides/slide7.xml" Id="Rf0b510c5cb044b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18b7fe2e2b42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0fb72122d42a8" /><Relationship Type="http://schemas.openxmlformats.org/officeDocument/2006/relationships/theme" Target="/ppt/slideMasters/theme/theme1.xml" Id="R96261e59c39049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e0fb72122d42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44a16877549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cda2dcb7244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5cd8034e74f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002bdddde41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f4ef4b5c847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5df8f219f41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7d335297b44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MARTON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MARTON KAPITAL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−172 703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5 093 422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29 267 093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29 899 253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STOKKA HOGNE KETIL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STOKKA JOSTEIN CLEMENT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Godesetdalen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martonkapital@martongruppen.no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928 958 752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