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9439f95fc54d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8ade003b6f4b3a"/>
  </p:sldMasterIdLst>
  <p:sldIdLst>
    <p:sldId xmlns:r="http://schemas.openxmlformats.org/officeDocument/2006/relationships" id="256" r:id="Rfa817dc38ab14c94"/>
    <p:sldId xmlns:r="http://schemas.openxmlformats.org/officeDocument/2006/relationships" id="257" r:id="Rb7111d2030de407a"/>
    <p:sldId xmlns:r="http://schemas.openxmlformats.org/officeDocument/2006/relationships" id="258" r:id="R66931385983d4d7b"/>
    <p:sldId xmlns:r="http://schemas.openxmlformats.org/officeDocument/2006/relationships" id="259" r:id="R29faa2f536a541ae"/>
    <p:sldId xmlns:r="http://schemas.openxmlformats.org/officeDocument/2006/relationships" id="260" r:id="Ra8770e4aee524faf"/>
    <p:sldId xmlns:r="http://schemas.openxmlformats.org/officeDocument/2006/relationships" id="261" r:id="R365dd400b65c4904"/>
    <p:sldId xmlns:r="http://schemas.openxmlformats.org/officeDocument/2006/relationships" id="262" r:id="R25da166b80d24c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ade003b6f4b3a" /><Relationship Type="http://schemas.openxmlformats.org/officeDocument/2006/relationships/slide" Target="/ppt/slides/slide1.xml" Id="Rfa817dc38ab14c94" /><Relationship Type="http://schemas.openxmlformats.org/officeDocument/2006/relationships/slide" Target="/ppt/slides/slide2.xml" Id="Rb7111d2030de407a" /><Relationship Type="http://schemas.openxmlformats.org/officeDocument/2006/relationships/slide" Target="/ppt/slides/slide3.xml" Id="R66931385983d4d7b" /><Relationship Type="http://schemas.openxmlformats.org/officeDocument/2006/relationships/slide" Target="/ppt/slides/slide4.xml" Id="R29faa2f536a541ae" /><Relationship Type="http://schemas.openxmlformats.org/officeDocument/2006/relationships/slide" Target="/ppt/slides/slide5.xml" Id="Ra8770e4aee524faf" /><Relationship Type="http://schemas.openxmlformats.org/officeDocument/2006/relationships/slide" Target="/ppt/slides/slide6.xml" Id="R365dd400b65c4904" /><Relationship Type="http://schemas.openxmlformats.org/officeDocument/2006/relationships/slide" Target="/ppt/slides/slide7.xml" Id="R25da166b80d24c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90da171cf4d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07902e5d34166" /><Relationship Type="http://schemas.openxmlformats.org/officeDocument/2006/relationships/theme" Target="/ppt/slideMasters/theme/theme1.xml" Id="R8eb00a76431f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907902e5d3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e99665663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598e0b3f1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bdff6e744a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44dd20c82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7ce96f9c841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10a80473347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fda05c2004a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