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9a712c368341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95bda622d4a76"/>
  </p:sldMasterIdLst>
  <p:sldIdLst>
    <p:sldId xmlns:r="http://schemas.openxmlformats.org/officeDocument/2006/relationships" id="256" r:id="R3c745470d9184883"/>
    <p:sldId xmlns:r="http://schemas.openxmlformats.org/officeDocument/2006/relationships" id="257" r:id="Rafa3961cf8474d93"/>
    <p:sldId xmlns:r="http://schemas.openxmlformats.org/officeDocument/2006/relationships" id="258" r:id="R77fc550f50474e1a"/>
    <p:sldId xmlns:r="http://schemas.openxmlformats.org/officeDocument/2006/relationships" id="259" r:id="Rbac200d6cedb404d"/>
    <p:sldId xmlns:r="http://schemas.openxmlformats.org/officeDocument/2006/relationships" id="260" r:id="Rf0d2b9ec53a34255"/>
    <p:sldId xmlns:r="http://schemas.openxmlformats.org/officeDocument/2006/relationships" id="261" r:id="Rf64d162ab8e04ebb"/>
    <p:sldId xmlns:r="http://schemas.openxmlformats.org/officeDocument/2006/relationships" id="262" r:id="R4499a0adacc3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95bda622d4a76" /><Relationship Type="http://schemas.openxmlformats.org/officeDocument/2006/relationships/slide" Target="/ppt/slides/slide1.xml" Id="R3c745470d9184883" /><Relationship Type="http://schemas.openxmlformats.org/officeDocument/2006/relationships/slide" Target="/ppt/slides/slide2.xml" Id="Rafa3961cf8474d93" /><Relationship Type="http://schemas.openxmlformats.org/officeDocument/2006/relationships/slide" Target="/ppt/slides/slide3.xml" Id="R77fc550f50474e1a" /><Relationship Type="http://schemas.openxmlformats.org/officeDocument/2006/relationships/slide" Target="/ppt/slides/slide4.xml" Id="Rbac200d6cedb404d" /><Relationship Type="http://schemas.openxmlformats.org/officeDocument/2006/relationships/slide" Target="/ppt/slides/slide5.xml" Id="Rf0d2b9ec53a34255" /><Relationship Type="http://schemas.openxmlformats.org/officeDocument/2006/relationships/slide" Target="/ppt/slides/slide6.xml" Id="Rf64d162ab8e04ebb" /><Relationship Type="http://schemas.openxmlformats.org/officeDocument/2006/relationships/slide" Target="/ppt/slides/slide7.xml" Id="R4499a0adacc3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0c0712d1644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062f72cc240a1" /><Relationship Type="http://schemas.openxmlformats.org/officeDocument/2006/relationships/theme" Target="/ppt/slideMasters/theme/theme1.xml" Id="R4ee54e87520c43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6062f72cc240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2f12285ce44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b918ec40543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4f5a0bd4e44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8ca50785f4e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6faeed19944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ed4d11ef141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e8692c72643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