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bc9fc824e644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82234ffde84633"/>
  </p:sldMasterIdLst>
  <p:sldIdLst>
    <p:sldId xmlns:r="http://schemas.openxmlformats.org/officeDocument/2006/relationships" id="256" r:id="Re5bdd5b663ef4b97"/>
    <p:sldId xmlns:r="http://schemas.openxmlformats.org/officeDocument/2006/relationships" id="257" r:id="R5d7097784c4a4123"/>
    <p:sldId xmlns:r="http://schemas.openxmlformats.org/officeDocument/2006/relationships" id="258" r:id="Ra87dce60c7e3457d"/>
    <p:sldId xmlns:r="http://schemas.openxmlformats.org/officeDocument/2006/relationships" id="259" r:id="Raf0b7ac018df467f"/>
    <p:sldId xmlns:r="http://schemas.openxmlformats.org/officeDocument/2006/relationships" id="260" r:id="R370455cf9fdd4061"/>
    <p:sldId xmlns:r="http://schemas.openxmlformats.org/officeDocument/2006/relationships" id="261" r:id="R27cd6885367d4d69"/>
    <p:sldId xmlns:r="http://schemas.openxmlformats.org/officeDocument/2006/relationships" id="262" r:id="R4a163615f6e341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2234ffde84633" /><Relationship Type="http://schemas.openxmlformats.org/officeDocument/2006/relationships/slide" Target="/ppt/slides/slide1.xml" Id="Re5bdd5b663ef4b97" /><Relationship Type="http://schemas.openxmlformats.org/officeDocument/2006/relationships/slide" Target="/ppt/slides/slide2.xml" Id="R5d7097784c4a4123" /><Relationship Type="http://schemas.openxmlformats.org/officeDocument/2006/relationships/slide" Target="/ppt/slides/slide3.xml" Id="Ra87dce60c7e3457d" /><Relationship Type="http://schemas.openxmlformats.org/officeDocument/2006/relationships/slide" Target="/ppt/slides/slide4.xml" Id="Raf0b7ac018df467f" /><Relationship Type="http://schemas.openxmlformats.org/officeDocument/2006/relationships/slide" Target="/ppt/slides/slide5.xml" Id="R370455cf9fdd4061" /><Relationship Type="http://schemas.openxmlformats.org/officeDocument/2006/relationships/slide" Target="/ppt/slides/slide6.xml" Id="R27cd6885367d4d69" /><Relationship Type="http://schemas.openxmlformats.org/officeDocument/2006/relationships/slide" Target="/ppt/slides/slide7.xml" Id="R4a163615f6e341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dc168e87d44f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1a180b6e44138" /><Relationship Type="http://schemas.openxmlformats.org/officeDocument/2006/relationships/theme" Target="/ppt/slideMasters/theme/theme1.xml" Id="R1fd9dcbcd9bd4b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01a180b6e441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a50c1ab58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ba42f10e247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b558f10c645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822ad8fa946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d6cb8e78d4a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8e08a22684c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8d4bdf45946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EIENDOM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KAUPANG GOTFRED MATIAS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