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34a678ef174ba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3bc88e19c34549"/>
  </p:sldMasterIdLst>
  <p:sldIdLst>
    <p:sldId xmlns:r="http://schemas.openxmlformats.org/officeDocument/2006/relationships" id="256" r:id="R92f62a97600f4ec3"/>
    <p:sldId xmlns:r="http://schemas.openxmlformats.org/officeDocument/2006/relationships" id="257" r:id="R88ca9a9c10a94fb5"/>
    <p:sldId xmlns:r="http://schemas.openxmlformats.org/officeDocument/2006/relationships" id="258" r:id="R302f28ddb8264c82"/>
    <p:sldId xmlns:r="http://schemas.openxmlformats.org/officeDocument/2006/relationships" id="259" r:id="R8ab43c3e9bf9466a"/>
    <p:sldId xmlns:r="http://schemas.openxmlformats.org/officeDocument/2006/relationships" id="260" r:id="R586fa4359f7049b5"/>
    <p:sldId xmlns:r="http://schemas.openxmlformats.org/officeDocument/2006/relationships" id="261" r:id="R94334874a0b048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3bc88e19c34549" /><Relationship Type="http://schemas.openxmlformats.org/officeDocument/2006/relationships/slide" Target="/ppt/slides/slide1.xml" Id="R92f62a97600f4ec3" /><Relationship Type="http://schemas.openxmlformats.org/officeDocument/2006/relationships/slide" Target="/ppt/slides/slide2.xml" Id="R88ca9a9c10a94fb5" /><Relationship Type="http://schemas.openxmlformats.org/officeDocument/2006/relationships/slide" Target="/ppt/slides/slide3.xml" Id="R302f28ddb8264c82" /><Relationship Type="http://schemas.openxmlformats.org/officeDocument/2006/relationships/slide" Target="/ppt/slides/slide4.xml" Id="R8ab43c3e9bf9466a" /><Relationship Type="http://schemas.openxmlformats.org/officeDocument/2006/relationships/slide" Target="/ppt/slides/slide5.xml" Id="R586fa4359f7049b5" /><Relationship Type="http://schemas.openxmlformats.org/officeDocument/2006/relationships/slide" Target="/ppt/slides/slide6.xml" Id="R94334874a0b048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61429b55702422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013b6c09e7476e" /><Relationship Type="http://schemas.openxmlformats.org/officeDocument/2006/relationships/theme" Target="/ppt/slideMasters/theme/theme1.xml" Id="Rf71bd984e05d45a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013b6c09e747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f6c04e09d74f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576f604a94aa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1a1d00c4db4b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81b9a3a01449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d24e71f65540d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4d7b2c1f17468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KAUPANG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36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2000 Lillestrøm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928 670 708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KAUPANG EIENDOM AS</a:t>
            </a:r>
          </a:p>
        </p:txBody>
      </p:sp>
    </p:spTree>
  </p:cSld>
  <p:clrMapOvr>
    <a:masterClrMapping xmlns:a="http://schemas.openxmlformats.org/drawingml/2006/main"/>
  </p:clrMapOvr>
</p:sld>
</file>