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69f71c188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49653bd6cf4ec6"/>
  </p:sldMasterIdLst>
  <p:sldIdLst>
    <p:sldId xmlns:r="http://schemas.openxmlformats.org/officeDocument/2006/relationships" id="256" r:id="R7bf3b8f30efa4c80"/>
    <p:sldId xmlns:r="http://schemas.openxmlformats.org/officeDocument/2006/relationships" id="257" r:id="R925daa268c6641d1"/>
    <p:sldId xmlns:r="http://schemas.openxmlformats.org/officeDocument/2006/relationships" id="258" r:id="R94f6541fd02a44f9"/>
    <p:sldId xmlns:r="http://schemas.openxmlformats.org/officeDocument/2006/relationships" id="259" r:id="Rcada2b160a2e47c8"/>
    <p:sldId xmlns:r="http://schemas.openxmlformats.org/officeDocument/2006/relationships" id="260" r:id="R33338dcf21014c94"/>
    <p:sldId xmlns:r="http://schemas.openxmlformats.org/officeDocument/2006/relationships" id="261" r:id="R3c67f19a40b14855"/>
    <p:sldId xmlns:r="http://schemas.openxmlformats.org/officeDocument/2006/relationships" id="262" r:id="R959bfda44eef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9653bd6cf4ec6" /><Relationship Type="http://schemas.openxmlformats.org/officeDocument/2006/relationships/slide" Target="/ppt/slides/slide1.xml" Id="R7bf3b8f30efa4c80" /><Relationship Type="http://schemas.openxmlformats.org/officeDocument/2006/relationships/slide" Target="/ppt/slides/slide2.xml" Id="R925daa268c6641d1" /><Relationship Type="http://schemas.openxmlformats.org/officeDocument/2006/relationships/slide" Target="/ppt/slides/slide3.xml" Id="R94f6541fd02a44f9" /><Relationship Type="http://schemas.openxmlformats.org/officeDocument/2006/relationships/slide" Target="/ppt/slides/slide4.xml" Id="Rcada2b160a2e47c8" /><Relationship Type="http://schemas.openxmlformats.org/officeDocument/2006/relationships/slide" Target="/ppt/slides/slide5.xml" Id="R33338dcf21014c94" /><Relationship Type="http://schemas.openxmlformats.org/officeDocument/2006/relationships/slide" Target="/ppt/slides/slide6.xml" Id="R3c67f19a40b14855" /><Relationship Type="http://schemas.openxmlformats.org/officeDocument/2006/relationships/slide" Target="/ppt/slides/slide7.xml" Id="R959bfda44eef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456d821be46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3a4d2ac0d4b83" /><Relationship Type="http://schemas.openxmlformats.org/officeDocument/2006/relationships/theme" Target="/ppt/slideMasters/theme/theme1.xml" Id="R4619fdce2a5f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e3a4d2ac0d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adfadd52e41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847fa58f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8f07a8098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7e83bc05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6fcb5ea21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5c583acef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1f574688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TRH 137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TRH 137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4 027 066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21 693 643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25 403 223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MEDIAN OFFICE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Amesto AccountHouse AS, Smeltedigelen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TRH 137 AS</a:t>
            </a:r>
          </a:p>
        </p:txBody>
      </p:sp>
    </p:spTree>
  </p:cSld>
  <p:clrMapOvr>
    <a:masterClrMapping xmlns:a="http://schemas.openxmlformats.org/drawingml/2006/main"/>
  </p:clrMapOvr>
</p:sld>
</file>