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c393333829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182ea87c514897"/>
  </p:sldMasterIdLst>
  <p:sldIdLst>
    <p:sldId xmlns:r="http://schemas.openxmlformats.org/officeDocument/2006/relationships" id="256" r:id="R81c40cc3ec59477d"/>
    <p:sldId xmlns:r="http://schemas.openxmlformats.org/officeDocument/2006/relationships" id="257" r:id="Rd474a2a7563f45e8"/>
    <p:sldId xmlns:r="http://schemas.openxmlformats.org/officeDocument/2006/relationships" id="258" r:id="R08ea5ed22e5c4b8c"/>
    <p:sldId xmlns:r="http://schemas.openxmlformats.org/officeDocument/2006/relationships" id="259" r:id="Rcac5b3e11c584fb2"/>
    <p:sldId xmlns:r="http://schemas.openxmlformats.org/officeDocument/2006/relationships" id="260" r:id="R5556b8f740674853"/>
    <p:sldId xmlns:r="http://schemas.openxmlformats.org/officeDocument/2006/relationships" id="261" r:id="Ra0039011b45b4ec2"/>
    <p:sldId xmlns:r="http://schemas.openxmlformats.org/officeDocument/2006/relationships" id="262" r:id="Re7228feccf414e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82ea87c514897" /><Relationship Type="http://schemas.openxmlformats.org/officeDocument/2006/relationships/slide" Target="/ppt/slides/slide1.xml" Id="R81c40cc3ec59477d" /><Relationship Type="http://schemas.openxmlformats.org/officeDocument/2006/relationships/slide" Target="/ppt/slides/slide2.xml" Id="Rd474a2a7563f45e8" /><Relationship Type="http://schemas.openxmlformats.org/officeDocument/2006/relationships/slide" Target="/ppt/slides/slide3.xml" Id="R08ea5ed22e5c4b8c" /><Relationship Type="http://schemas.openxmlformats.org/officeDocument/2006/relationships/slide" Target="/ppt/slides/slide4.xml" Id="Rcac5b3e11c584fb2" /><Relationship Type="http://schemas.openxmlformats.org/officeDocument/2006/relationships/slide" Target="/ppt/slides/slide5.xml" Id="R5556b8f740674853" /><Relationship Type="http://schemas.openxmlformats.org/officeDocument/2006/relationships/slide" Target="/ppt/slides/slide6.xml" Id="Ra0039011b45b4ec2" /><Relationship Type="http://schemas.openxmlformats.org/officeDocument/2006/relationships/slide" Target="/ppt/slides/slide7.xml" Id="Re7228feccf414e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a2cada770a4a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419b1bd8c4ff7" /><Relationship Type="http://schemas.openxmlformats.org/officeDocument/2006/relationships/theme" Target="/ppt/slideMasters/theme/theme1.xml" Id="R7d432075424b46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8419b1bd8c4f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e73ca569d4d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9ddbe2a264f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1af6c0ff344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21f9096eb42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a4d8fe6244b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7d332a54c48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49a775f0c54c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