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adc1db93919469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ea4040a5e2745d4"/>
  </p:sldMasterIdLst>
  <p:sldIdLst>
    <p:sldId xmlns:r="http://schemas.openxmlformats.org/officeDocument/2006/relationships" id="256" r:id="Rf67e0d908c994aca"/>
    <p:sldId xmlns:r="http://schemas.openxmlformats.org/officeDocument/2006/relationships" id="257" r:id="Rb88b75df220a42a2"/>
    <p:sldId xmlns:r="http://schemas.openxmlformats.org/officeDocument/2006/relationships" id="258" r:id="Rd160e7cb724b4500"/>
    <p:sldId xmlns:r="http://schemas.openxmlformats.org/officeDocument/2006/relationships" id="259" r:id="R042d88e2ea2143ad"/>
    <p:sldId xmlns:r="http://schemas.openxmlformats.org/officeDocument/2006/relationships" id="260" r:id="Rc26a067f45bb4fef"/>
    <p:sldId xmlns:r="http://schemas.openxmlformats.org/officeDocument/2006/relationships" id="261" r:id="Rdff3ced7e326448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a4040a5e2745d4" /><Relationship Type="http://schemas.openxmlformats.org/officeDocument/2006/relationships/slide" Target="/ppt/slides/slide1.xml" Id="Rf67e0d908c994aca" /><Relationship Type="http://schemas.openxmlformats.org/officeDocument/2006/relationships/slide" Target="/ppt/slides/slide2.xml" Id="Rb88b75df220a42a2" /><Relationship Type="http://schemas.openxmlformats.org/officeDocument/2006/relationships/slide" Target="/ppt/slides/slide3.xml" Id="Rd160e7cb724b4500" /><Relationship Type="http://schemas.openxmlformats.org/officeDocument/2006/relationships/slide" Target="/ppt/slides/slide4.xml" Id="R042d88e2ea2143ad" /><Relationship Type="http://schemas.openxmlformats.org/officeDocument/2006/relationships/slide" Target="/ppt/slides/slide5.xml" Id="Rc26a067f45bb4fef" /><Relationship Type="http://schemas.openxmlformats.org/officeDocument/2006/relationships/slide" Target="/ppt/slides/slide6.xml" Id="Rdff3ced7e326448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1021fc0f54146f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f2edeb2e8b468a" /><Relationship Type="http://schemas.openxmlformats.org/officeDocument/2006/relationships/theme" Target="/ppt/slideMasters/theme/theme1.xml" Id="R7dc8ba29c0dc415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6f2edeb2e8b468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29500aded44c6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7e3654efb14ad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c81b46ffe9409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78c4b3d9834f8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781c055ed54c6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d89877f0964a3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NYHUD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928 628 310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