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e3d03d945940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ef594c97074289"/>
  </p:sldMasterIdLst>
  <p:sldIdLst>
    <p:sldId xmlns:r="http://schemas.openxmlformats.org/officeDocument/2006/relationships" id="256" r:id="Re889e48060104982"/>
    <p:sldId xmlns:r="http://schemas.openxmlformats.org/officeDocument/2006/relationships" id="257" r:id="R2b2b8e4eb0d64915"/>
    <p:sldId xmlns:r="http://schemas.openxmlformats.org/officeDocument/2006/relationships" id="258" r:id="R40f5ecb27e464159"/>
    <p:sldId xmlns:r="http://schemas.openxmlformats.org/officeDocument/2006/relationships" id="259" r:id="R3c1867a8044f40e6"/>
    <p:sldId xmlns:r="http://schemas.openxmlformats.org/officeDocument/2006/relationships" id="260" r:id="R7d6afcc883d44bdd"/>
    <p:sldId xmlns:r="http://schemas.openxmlformats.org/officeDocument/2006/relationships" id="261" r:id="R044016cafd2b4b97"/>
    <p:sldId xmlns:r="http://schemas.openxmlformats.org/officeDocument/2006/relationships" id="262" r:id="R378aa4dd81c842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ef594c97074289" /><Relationship Type="http://schemas.openxmlformats.org/officeDocument/2006/relationships/slide" Target="/ppt/slides/slide1.xml" Id="Re889e48060104982" /><Relationship Type="http://schemas.openxmlformats.org/officeDocument/2006/relationships/slide" Target="/ppt/slides/slide2.xml" Id="R2b2b8e4eb0d64915" /><Relationship Type="http://schemas.openxmlformats.org/officeDocument/2006/relationships/slide" Target="/ppt/slides/slide3.xml" Id="R40f5ecb27e464159" /><Relationship Type="http://schemas.openxmlformats.org/officeDocument/2006/relationships/slide" Target="/ppt/slides/slide4.xml" Id="R3c1867a8044f40e6" /><Relationship Type="http://schemas.openxmlformats.org/officeDocument/2006/relationships/slide" Target="/ppt/slides/slide5.xml" Id="R7d6afcc883d44bdd" /><Relationship Type="http://schemas.openxmlformats.org/officeDocument/2006/relationships/slide" Target="/ppt/slides/slide6.xml" Id="R044016cafd2b4b97" /><Relationship Type="http://schemas.openxmlformats.org/officeDocument/2006/relationships/slide" Target="/ppt/slides/slide7.xml" Id="R378aa4dd81c842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5db4b0a2f544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c01f5452d04f98" /><Relationship Type="http://schemas.openxmlformats.org/officeDocument/2006/relationships/theme" Target="/ppt/slideMasters/theme/theme1.xml" Id="Rbe8a02ada3c548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c01f5452d04f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906d5218244f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1bcff801643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ae5788d2b743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c9b65a96a342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dd6e1f8e4f4a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f51c8a703a48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004955436249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SMÅKRAFT USPP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SMÅKRAFT USPP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SMÅKRAFT USPP 1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SMÅKRAFT USPP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SMÅKRAFT USPP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SMÅKRAFT USPP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5 642 000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−2 838 000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42 400 000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122 485 000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SMÅKRAFT USPP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SMÅKRAFT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SMÅKRAFT USPP 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Solheimsgaten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www.smaakraft.no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928 613 313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SMÅKRAFT USPP 1 AS</a:t>
            </a:r>
          </a:p>
        </p:txBody>
      </p:sp>
    </p:spTree>
  </p:cSld>
  <p:clrMapOvr>
    <a:masterClrMapping xmlns:a="http://schemas.openxmlformats.org/drawingml/2006/main"/>
  </p:clrMapOvr>
</p:sld>
</file>