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02c070569840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8199890ebc42a6"/>
  </p:sldMasterIdLst>
  <p:sldIdLst>
    <p:sldId xmlns:r="http://schemas.openxmlformats.org/officeDocument/2006/relationships" id="256" r:id="Rb4708ad8930d4a17"/>
    <p:sldId xmlns:r="http://schemas.openxmlformats.org/officeDocument/2006/relationships" id="257" r:id="R74519af9e980450c"/>
    <p:sldId xmlns:r="http://schemas.openxmlformats.org/officeDocument/2006/relationships" id="258" r:id="Rc1bb61f359c24a7a"/>
    <p:sldId xmlns:r="http://schemas.openxmlformats.org/officeDocument/2006/relationships" id="259" r:id="Rc32533696c2644fa"/>
    <p:sldId xmlns:r="http://schemas.openxmlformats.org/officeDocument/2006/relationships" id="260" r:id="R3802935a5675498f"/>
    <p:sldId xmlns:r="http://schemas.openxmlformats.org/officeDocument/2006/relationships" id="261" r:id="R4e89af8262da4731"/>
    <p:sldId xmlns:r="http://schemas.openxmlformats.org/officeDocument/2006/relationships" id="262" r:id="Rbdcef57e77af41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199890ebc42a6" /><Relationship Type="http://schemas.openxmlformats.org/officeDocument/2006/relationships/slide" Target="/ppt/slides/slide1.xml" Id="Rb4708ad8930d4a17" /><Relationship Type="http://schemas.openxmlformats.org/officeDocument/2006/relationships/slide" Target="/ppt/slides/slide2.xml" Id="R74519af9e980450c" /><Relationship Type="http://schemas.openxmlformats.org/officeDocument/2006/relationships/slide" Target="/ppt/slides/slide3.xml" Id="Rc1bb61f359c24a7a" /><Relationship Type="http://schemas.openxmlformats.org/officeDocument/2006/relationships/slide" Target="/ppt/slides/slide4.xml" Id="Rc32533696c2644fa" /><Relationship Type="http://schemas.openxmlformats.org/officeDocument/2006/relationships/slide" Target="/ppt/slides/slide5.xml" Id="R3802935a5675498f" /><Relationship Type="http://schemas.openxmlformats.org/officeDocument/2006/relationships/slide" Target="/ppt/slides/slide6.xml" Id="R4e89af8262da4731" /><Relationship Type="http://schemas.openxmlformats.org/officeDocument/2006/relationships/slide" Target="/ppt/slides/slide7.xml" Id="Rbdcef57e77af41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cfdb0903f4e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d3131fbf34508" /><Relationship Type="http://schemas.openxmlformats.org/officeDocument/2006/relationships/theme" Target="/ppt/slideMasters/theme/theme1.xml" Id="R791cdc5b212947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dd3131fbf345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a0b9c0aaa4f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aaff2efcd42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ede2587cb42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559c7b73d4d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368868ebdd46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1c2fa08bc4f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5ca44e4b149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LOHRE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LOHRE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−1 482 349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522 289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ALEXANDER LOHRE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