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c0216f8f4a6431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f08cfc0a8be44d1"/>
  </p:sldMasterIdLst>
  <p:sldIdLst>
    <p:sldId xmlns:r="http://schemas.openxmlformats.org/officeDocument/2006/relationships" id="256" r:id="R36e3a8a62f5e4984"/>
    <p:sldId xmlns:r="http://schemas.openxmlformats.org/officeDocument/2006/relationships" id="257" r:id="Redfb6dee741e412a"/>
    <p:sldId xmlns:r="http://schemas.openxmlformats.org/officeDocument/2006/relationships" id="258" r:id="R11586bbd50984bda"/>
    <p:sldId xmlns:r="http://schemas.openxmlformats.org/officeDocument/2006/relationships" id="259" r:id="R8a4f5767e5c14f58"/>
    <p:sldId xmlns:r="http://schemas.openxmlformats.org/officeDocument/2006/relationships" id="260" r:id="Rbeec54c427e24c43"/>
    <p:sldId xmlns:r="http://schemas.openxmlformats.org/officeDocument/2006/relationships" id="261" r:id="R99ad9899911d4760"/>
    <p:sldId xmlns:r="http://schemas.openxmlformats.org/officeDocument/2006/relationships" id="262" r:id="R720af626c97f4f0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f08cfc0a8be44d1" /><Relationship Type="http://schemas.openxmlformats.org/officeDocument/2006/relationships/slide" Target="/ppt/slides/slide1.xml" Id="R36e3a8a62f5e4984" /><Relationship Type="http://schemas.openxmlformats.org/officeDocument/2006/relationships/slide" Target="/ppt/slides/slide2.xml" Id="Redfb6dee741e412a" /><Relationship Type="http://schemas.openxmlformats.org/officeDocument/2006/relationships/slide" Target="/ppt/slides/slide3.xml" Id="R11586bbd50984bda" /><Relationship Type="http://schemas.openxmlformats.org/officeDocument/2006/relationships/slide" Target="/ppt/slides/slide4.xml" Id="R8a4f5767e5c14f58" /><Relationship Type="http://schemas.openxmlformats.org/officeDocument/2006/relationships/slide" Target="/ppt/slides/slide5.xml" Id="Rbeec54c427e24c43" /><Relationship Type="http://schemas.openxmlformats.org/officeDocument/2006/relationships/slide" Target="/ppt/slides/slide6.xml" Id="R99ad9899911d4760" /><Relationship Type="http://schemas.openxmlformats.org/officeDocument/2006/relationships/slide" Target="/ppt/slides/slide7.xml" Id="R720af626c97f4f0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1030354fe2e4dc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c69bdeaf1346dd" /><Relationship Type="http://schemas.openxmlformats.org/officeDocument/2006/relationships/theme" Target="/ppt/slideMasters/theme/theme1.xml" Id="Re48a985d7e9049c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1c69bdeaf1346d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d0e25c872c4af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ab40d17155410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99551d8fd141d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102ed09308474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ac8375b07b455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63bdd732d74c6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4a39d83a5f44e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SM BJERKLI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 BJERKLI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SM BJERKLI AS ble etablert [år] og holder til i Hommelvik.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 BJERKLI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 BJERKLI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 BJERKLI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−1 785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33 196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167 759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 BJERKLI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BJERKLI STEINAR MARIUS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 BJERKLI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Svehøgda 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7550 Hommelvik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928 550 621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 BJERKLI AS</a:t>
            </a:r>
          </a:p>
        </p:txBody>
      </p:sp>
    </p:spTree>
  </p:cSld>
  <p:clrMapOvr>
    <a:masterClrMapping xmlns:a="http://schemas.openxmlformats.org/drawingml/2006/main"/>
  </p:clrMapOvr>
</p:sld>
</file>