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4b2c9d43d940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c6689276334341"/>
  </p:sldMasterIdLst>
  <p:sldIdLst>
    <p:sldId xmlns:r="http://schemas.openxmlformats.org/officeDocument/2006/relationships" id="256" r:id="R80135dffe03c431f"/>
    <p:sldId xmlns:r="http://schemas.openxmlformats.org/officeDocument/2006/relationships" id="257" r:id="Rb1716e8c7b024e9c"/>
    <p:sldId xmlns:r="http://schemas.openxmlformats.org/officeDocument/2006/relationships" id="258" r:id="R0d86e39eb1d94e7e"/>
    <p:sldId xmlns:r="http://schemas.openxmlformats.org/officeDocument/2006/relationships" id="259" r:id="Rf0da3acebcb3409f"/>
    <p:sldId xmlns:r="http://schemas.openxmlformats.org/officeDocument/2006/relationships" id="260" r:id="R811a650c17094a53"/>
    <p:sldId xmlns:r="http://schemas.openxmlformats.org/officeDocument/2006/relationships" id="261" r:id="Rf60eb11239f94c30"/>
    <p:sldId xmlns:r="http://schemas.openxmlformats.org/officeDocument/2006/relationships" id="262" r:id="R77fee574bd804d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c6689276334341" /><Relationship Type="http://schemas.openxmlformats.org/officeDocument/2006/relationships/slide" Target="/ppt/slides/slide1.xml" Id="R80135dffe03c431f" /><Relationship Type="http://schemas.openxmlformats.org/officeDocument/2006/relationships/slide" Target="/ppt/slides/slide2.xml" Id="Rb1716e8c7b024e9c" /><Relationship Type="http://schemas.openxmlformats.org/officeDocument/2006/relationships/slide" Target="/ppt/slides/slide3.xml" Id="R0d86e39eb1d94e7e" /><Relationship Type="http://schemas.openxmlformats.org/officeDocument/2006/relationships/slide" Target="/ppt/slides/slide4.xml" Id="Rf0da3acebcb3409f" /><Relationship Type="http://schemas.openxmlformats.org/officeDocument/2006/relationships/slide" Target="/ppt/slides/slide5.xml" Id="R811a650c17094a53" /><Relationship Type="http://schemas.openxmlformats.org/officeDocument/2006/relationships/slide" Target="/ppt/slides/slide6.xml" Id="Rf60eb11239f94c30" /><Relationship Type="http://schemas.openxmlformats.org/officeDocument/2006/relationships/slide" Target="/ppt/slides/slide7.xml" Id="R77fee574bd804d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9ff37a56eb44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aad65481a4fd5" /><Relationship Type="http://schemas.openxmlformats.org/officeDocument/2006/relationships/theme" Target="/ppt/slideMasters/theme/theme1.xml" Id="Rff68b9fb49f64f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baad65481a4f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1e49bcc3d45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01fa8b99f4c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b8e2b828947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79a7e817041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7146608354d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ee5882a174a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790bd4f5b4a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JENNY MARIE BJØRNDAL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JENNY MARIE BJØRNDAL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585 688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4 293 618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4 817 018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BJØRNDAL JENNY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Jenny Marie Bjørndal, Lerkeveien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928 488 721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