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b638a185e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340c955c94c32"/>
  </p:sldMasterIdLst>
  <p:sldIdLst>
    <p:sldId xmlns:r="http://schemas.openxmlformats.org/officeDocument/2006/relationships" id="256" r:id="R2204d39e96844190"/>
    <p:sldId xmlns:r="http://schemas.openxmlformats.org/officeDocument/2006/relationships" id="257" r:id="Re701ad7542ca4767"/>
    <p:sldId xmlns:r="http://schemas.openxmlformats.org/officeDocument/2006/relationships" id="258" r:id="R4e152dd844e14ad7"/>
    <p:sldId xmlns:r="http://schemas.openxmlformats.org/officeDocument/2006/relationships" id="259" r:id="Rca8976ec565f4d9c"/>
    <p:sldId xmlns:r="http://schemas.openxmlformats.org/officeDocument/2006/relationships" id="260" r:id="R8eb0280ee2084be0"/>
    <p:sldId xmlns:r="http://schemas.openxmlformats.org/officeDocument/2006/relationships" id="261" r:id="Rf1886e7b4e5449a4"/>
    <p:sldId xmlns:r="http://schemas.openxmlformats.org/officeDocument/2006/relationships" id="262" r:id="R52fa672ca8b6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340c955c94c32" /><Relationship Type="http://schemas.openxmlformats.org/officeDocument/2006/relationships/slide" Target="/ppt/slides/slide1.xml" Id="R2204d39e96844190" /><Relationship Type="http://schemas.openxmlformats.org/officeDocument/2006/relationships/slide" Target="/ppt/slides/slide2.xml" Id="Re701ad7542ca4767" /><Relationship Type="http://schemas.openxmlformats.org/officeDocument/2006/relationships/slide" Target="/ppt/slides/slide3.xml" Id="R4e152dd844e14ad7" /><Relationship Type="http://schemas.openxmlformats.org/officeDocument/2006/relationships/slide" Target="/ppt/slides/slide4.xml" Id="Rca8976ec565f4d9c" /><Relationship Type="http://schemas.openxmlformats.org/officeDocument/2006/relationships/slide" Target="/ppt/slides/slide5.xml" Id="R8eb0280ee2084be0" /><Relationship Type="http://schemas.openxmlformats.org/officeDocument/2006/relationships/slide" Target="/ppt/slides/slide6.xml" Id="Rf1886e7b4e5449a4" /><Relationship Type="http://schemas.openxmlformats.org/officeDocument/2006/relationships/slide" Target="/ppt/slides/slide7.xml" Id="R52fa672ca8b6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4ddfa768d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ffe1bb58f4589" /><Relationship Type="http://schemas.openxmlformats.org/officeDocument/2006/relationships/theme" Target="/ppt/slideMasters/theme/theme1.xml" Id="R80831ef4bb20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ffe1bb58f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fa0322c17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bd170e57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dcb1eac2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45aedf4ac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7c64a5aab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a14a491a0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21af482c7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