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664ea8748b49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4feb0541cc4ff8"/>
  </p:sldMasterIdLst>
  <p:sldIdLst>
    <p:sldId xmlns:r="http://schemas.openxmlformats.org/officeDocument/2006/relationships" id="256" r:id="Re0c1190861d547c9"/>
    <p:sldId xmlns:r="http://schemas.openxmlformats.org/officeDocument/2006/relationships" id="257" r:id="Rcf1f34f7eb5549aa"/>
    <p:sldId xmlns:r="http://schemas.openxmlformats.org/officeDocument/2006/relationships" id="258" r:id="R968210715a8849ac"/>
    <p:sldId xmlns:r="http://schemas.openxmlformats.org/officeDocument/2006/relationships" id="259" r:id="R148d41450e6d4835"/>
    <p:sldId xmlns:r="http://schemas.openxmlformats.org/officeDocument/2006/relationships" id="260" r:id="R98cec23e634f4a1d"/>
    <p:sldId xmlns:r="http://schemas.openxmlformats.org/officeDocument/2006/relationships" id="261" r:id="Rb72afc965bb44a0d"/>
    <p:sldId xmlns:r="http://schemas.openxmlformats.org/officeDocument/2006/relationships" id="262" r:id="R0b4bf5be779c43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4feb0541cc4ff8" /><Relationship Type="http://schemas.openxmlformats.org/officeDocument/2006/relationships/slide" Target="/ppt/slides/slide1.xml" Id="Re0c1190861d547c9" /><Relationship Type="http://schemas.openxmlformats.org/officeDocument/2006/relationships/slide" Target="/ppt/slides/slide2.xml" Id="Rcf1f34f7eb5549aa" /><Relationship Type="http://schemas.openxmlformats.org/officeDocument/2006/relationships/slide" Target="/ppt/slides/slide3.xml" Id="R968210715a8849ac" /><Relationship Type="http://schemas.openxmlformats.org/officeDocument/2006/relationships/slide" Target="/ppt/slides/slide4.xml" Id="R148d41450e6d4835" /><Relationship Type="http://schemas.openxmlformats.org/officeDocument/2006/relationships/slide" Target="/ppt/slides/slide5.xml" Id="R98cec23e634f4a1d" /><Relationship Type="http://schemas.openxmlformats.org/officeDocument/2006/relationships/slide" Target="/ppt/slides/slide6.xml" Id="Rb72afc965bb44a0d" /><Relationship Type="http://schemas.openxmlformats.org/officeDocument/2006/relationships/slide" Target="/ppt/slides/slide7.xml" Id="R0b4bf5be779c43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83fe986bda4b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d19cc8d4f4e42" /><Relationship Type="http://schemas.openxmlformats.org/officeDocument/2006/relationships/theme" Target="/ppt/slideMasters/theme/theme1.xml" Id="R290c80fb677d4b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5d19cc8d4f4e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fb9e2f91949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4d7e5e73c4b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e0f3c6df746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7190b743845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ff1ce37cf43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8d5643de241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85e55470f46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KHAUGEN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KHAUGEN INVEST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475 632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KRISTIAN BRANDVIK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Kristian Haugen, Hesttrøa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kristian@haugen-elektro.no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