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4a811db83341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01961b66fd4a43"/>
  </p:sldMasterIdLst>
  <p:sldIdLst>
    <p:sldId xmlns:r="http://schemas.openxmlformats.org/officeDocument/2006/relationships" id="256" r:id="R3d03085bb8bf405a"/>
    <p:sldId xmlns:r="http://schemas.openxmlformats.org/officeDocument/2006/relationships" id="257" r:id="R103af621333241cb"/>
    <p:sldId xmlns:r="http://schemas.openxmlformats.org/officeDocument/2006/relationships" id="258" r:id="Rcdf381b8f20a4c64"/>
    <p:sldId xmlns:r="http://schemas.openxmlformats.org/officeDocument/2006/relationships" id="259" r:id="R593bb613daf04038"/>
    <p:sldId xmlns:r="http://schemas.openxmlformats.org/officeDocument/2006/relationships" id="260" r:id="Rd26efa681e3a4cbf"/>
    <p:sldId xmlns:r="http://schemas.openxmlformats.org/officeDocument/2006/relationships" id="261" r:id="R74b559b7b5194661"/>
    <p:sldId xmlns:r="http://schemas.openxmlformats.org/officeDocument/2006/relationships" id="262" r:id="Rb51000c3c1944d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1961b66fd4a43" /><Relationship Type="http://schemas.openxmlformats.org/officeDocument/2006/relationships/slide" Target="/ppt/slides/slide1.xml" Id="R3d03085bb8bf405a" /><Relationship Type="http://schemas.openxmlformats.org/officeDocument/2006/relationships/slide" Target="/ppt/slides/slide2.xml" Id="R103af621333241cb" /><Relationship Type="http://schemas.openxmlformats.org/officeDocument/2006/relationships/slide" Target="/ppt/slides/slide3.xml" Id="Rcdf381b8f20a4c64" /><Relationship Type="http://schemas.openxmlformats.org/officeDocument/2006/relationships/slide" Target="/ppt/slides/slide4.xml" Id="R593bb613daf04038" /><Relationship Type="http://schemas.openxmlformats.org/officeDocument/2006/relationships/slide" Target="/ppt/slides/slide5.xml" Id="Rd26efa681e3a4cbf" /><Relationship Type="http://schemas.openxmlformats.org/officeDocument/2006/relationships/slide" Target="/ppt/slides/slide6.xml" Id="R74b559b7b5194661" /><Relationship Type="http://schemas.openxmlformats.org/officeDocument/2006/relationships/slide" Target="/ppt/slides/slide7.xml" Id="Rb51000c3c1944d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af1f077df4e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e0c46cdf6431d" /><Relationship Type="http://schemas.openxmlformats.org/officeDocument/2006/relationships/theme" Target="/ppt/slideMasters/theme/theme1.xml" Id="Rb7f95ca65d0947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0e0c46cdf643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942787f5744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59e801d054f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04955c30b42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c5efc878a43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83e65f63d41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fa100d3d845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750c15e2844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M.S.A INVEST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MARITA SAUARLIA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