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4199c06e544d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624b8e9c284aef"/>
  </p:sldMasterIdLst>
  <p:sldIdLst>
    <p:sldId xmlns:r="http://schemas.openxmlformats.org/officeDocument/2006/relationships" id="256" r:id="R2a1caa6e0f5c429a"/>
    <p:sldId xmlns:r="http://schemas.openxmlformats.org/officeDocument/2006/relationships" id="257" r:id="Rb2176e22609f4ca0"/>
    <p:sldId xmlns:r="http://schemas.openxmlformats.org/officeDocument/2006/relationships" id="258" r:id="R3f93bed682af47fd"/>
    <p:sldId xmlns:r="http://schemas.openxmlformats.org/officeDocument/2006/relationships" id="259" r:id="Rdc5c0cea88e44d06"/>
    <p:sldId xmlns:r="http://schemas.openxmlformats.org/officeDocument/2006/relationships" id="260" r:id="R64aa8949477d4522"/>
    <p:sldId xmlns:r="http://schemas.openxmlformats.org/officeDocument/2006/relationships" id="261" r:id="R6222274a360a4213"/>
    <p:sldId xmlns:r="http://schemas.openxmlformats.org/officeDocument/2006/relationships" id="262" r:id="Re1fa6158a7b743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24b8e9c284aef" /><Relationship Type="http://schemas.openxmlformats.org/officeDocument/2006/relationships/slide" Target="/ppt/slides/slide1.xml" Id="R2a1caa6e0f5c429a" /><Relationship Type="http://schemas.openxmlformats.org/officeDocument/2006/relationships/slide" Target="/ppt/slides/slide2.xml" Id="Rb2176e22609f4ca0" /><Relationship Type="http://schemas.openxmlformats.org/officeDocument/2006/relationships/slide" Target="/ppt/slides/slide3.xml" Id="R3f93bed682af47fd" /><Relationship Type="http://schemas.openxmlformats.org/officeDocument/2006/relationships/slide" Target="/ppt/slides/slide4.xml" Id="Rdc5c0cea88e44d06" /><Relationship Type="http://schemas.openxmlformats.org/officeDocument/2006/relationships/slide" Target="/ppt/slides/slide5.xml" Id="R64aa8949477d4522" /><Relationship Type="http://schemas.openxmlformats.org/officeDocument/2006/relationships/slide" Target="/ppt/slides/slide6.xml" Id="R6222274a360a4213" /><Relationship Type="http://schemas.openxmlformats.org/officeDocument/2006/relationships/slide" Target="/ppt/slides/slide7.xml" Id="Re1fa6158a7b743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6352a351b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aef31c120459e" /><Relationship Type="http://schemas.openxmlformats.org/officeDocument/2006/relationships/theme" Target="/ppt/slideMasters/theme/theme1.xml" Id="Rffe316c33bc5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aef31c12045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cc6fa4b8e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09e6d9db144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c7c6e7a0e48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2164b37f84c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f1f5b8aef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f8f09bcd547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b0f1ff9ed40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