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62159f14c6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ab0d0d2bd04284"/>
  </p:sldMasterIdLst>
  <p:sldIdLst>
    <p:sldId xmlns:r="http://schemas.openxmlformats.org/officeDocument/2006/relationships" id="256" r:id="Rccc6dd08c9cb4790"/>
    <p:sldId xmlns:r="http://schemas.openxmlformats.org/officeDocument/2006/relationships" id="257" r:id="Rc0bc7264287d486b"/>
    <p:sldId xmlns:r="http://schemas.openxmlformats.org/officeDocument/2006/relationships" id="258" r:id="Rc342dfbba23b4bb2"/>
    <p:sldId xmlns:r="http://schemas.openxmlformats.org/officeDocument/2006/relationships" id="259" r:id="Rc19c3df7e4094829"/>
    <p:sldId xmlns:r="http://schemas.openxmlformats.org/officeDocument/2006/relationships" id="260" r:id="R86b5e3d3b64a4954"/>
    <p:sldId xmlns:r="http://schemas.openxmlformats.org/officeDocument/2006/relationships" id="261" r:id="R7f55469bb78e42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ab0d0d2bd04284" /><Relationship Type="http://schemas.openxmlformats.org/officeDocument/2006/relationships/slide" Target="/ppt/slides/slide1.xml" Id="Rccc6dd08c9cb4790" /><Relationship Type="http://schemas.openxmlformats.org/officeDocument/2006/relationships/slide" Target="/ppt/slides/slide2.xml" Id="Rc0bc7264287d486b" /><Relationship Type="http://schemas.openxmlformats.org/officeDocument/2006/relationships/slide" Target="/ppt/slides/slide3.xml" Id="Rc342dfbba23b4bb2" /><Relationship Type="http://schemas.openxmlformats.org/officeDocument/2006/relationships/slide" Target="/ppt/slides/slide4.xml" Id="Rc19c3df7e4094829" /><Relationship Type="http://schemas.openxmlformats.org/officeDocument/2006/relationships/slide" Target="/ppt/slides/slide5.xml" Id="R86b5e3d3b64a4954" /><Relationship Type="http://schemas.openxmlformats.org/officeDocument/2006/relationships/slide" Target="/ppt/slides/slide6.xml" Id="R7f55469bb78e42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f9eba69c148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65e3efd204cf7" /><Relationship Type="http://schemas.openxmlformats.org/officeDocument/2006/relationships/theme" Target="/ppt/slideMasters/theme/theme1.xml" Id="R840e6a412f5d48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165e3efd20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aabc3e3bc4e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60fe2b92c42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7e760801145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253744cbb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52bf8c57d43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b543586994a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