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c5585add5a34be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fd9a99b4ed84d76"/>
  </p:sldMasterIdLst>
  <p:sldIdLst>
    <p:sldId xmlns:r="http://schemas.openxmlformats.org/officeDocument/2006/relationships" id="256" r:id="Rd6bce49467be494c"/>
    <p:sldId xmlns:r="http://schemas.openxmlformats.org/officeDocument/2006/relationships" id="257" r:id="R714f4c0b573d44b3"/>
    <p:sldId xmlns:r="http://schemas.openxmlformats.org/officeDocument/2006/relationships" id="258" r:id="R99c38c5a2fd04637"/>
    <p:sldId xmlns:r="http://schemas.openxmlformats.org/officeDocument/2006/relationships" id="259" r:id="R4560b5cc30e64852"/>
    <p:sldId xmlns:r="http://schemas.openxmlformats.org/officeDocument/2006/relationships" id="260" r:id="R2ea827e1af72470a"/>
    <p:sldId xmlns:r="http://schemas.openxmlformats.org/officeDocument/2006/relationships" id="261" r:id="R0d9f6bddaae74388"/>
    <p:sldId xmlns:r="http://schemas.openxmlformats.org/officeDocument/2006/relationships" id="262" r:id="R6fb2a20e2743439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fd9a99b4ed84d76" /><Relationship Type="http://schemas.openxmlformats.org/officeDocument/2006/relationships/slide" Target="/ppt/slides/slide1.xml" Id="Rd6bce49467be494c" /><Relationship Type="http://schemas.openxmlformats.org/officeDocument/2006/relationships/slide" Target="/ppt/slides/slide2.xml" Id="R714f4c0b573d44b3" /><Relationship Type="http://schemas.openxmlformats.org/officeDocument/2006/relationships/slide" Target="/ppt/slides/slide3.xml" Id="R99c38c5a2fd04637" /><Relationship Type="http://schemas.openxmlformats.org/officeDocument/2006/relationships/slide" Target="/ppt/slides/slide4.xml" Id="R4560b5cc30e64852" /><Relationship Type="http://schemas.openxmlformats.org/officeDocument/2006/relationships/slide" Target="/ppt/slides/slide5.xml" Id="R2ea827e1af72470a" /><Relationship Type="http://schemas.openxmlformats.org/officeDocument/2006/relationships/slide" Target="/ppt/slides/slide6.xml" Id="R0d9f6bddaae74388" /><Relationship Type="http://schemas.openxmlformats.org/officeDocument/2006/relationships/slide" Target="/ppt/slides/slide7.xml" Id="R6fb2a20e2743439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3f937f05266475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641f5499ce4aa1" /><Relationship Type="http://schemas.openxmlformats.org/officeDocument/2006/relationships/theme" Target="/ppt/slideMasters/theme/theme1.xml" Id="Rf2c4184b719349a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d641f5499ce4aa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b0cd5900e2460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9a42aa218443e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a1666f86db44c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eed470c52a442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e5b4c70ff74c0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c255f44eef4e0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267bbd7b2c440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TREIVEST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TREIVEST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TREIVEST HOLDING AS ble etablert [år] og holder til i Førde.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TREIVEST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TREIVEST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TREIVEST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−5 527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1 042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1 406 369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1 412 843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TREIVEST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ANDERS OLA SUNNARVIK  –  33,3 %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EGIL HAGEN  –  33,3 %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STEINAR FARSUND  –  33,3 %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TREIVEST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Hafstadvegen 21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6800 Førde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928 296 563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TREIVEST HOLDING AS</a:t>
            </a:r>
          </a:p>
        </p:txBody>
      </p:sp>
    </p:spTree>
  </p:cSld>
  <p:clrMapOvr>
    <a:masterClrMapping xmlns:a="http://schemas.openxmlformats.org/drawingml/2006/main"/>
  </p:clrMapOvr>
</p:sld>
</file>