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606adc12c747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6b98b347d04620"/>
  </p:sldMasterIdLst>
  <p:sldIdLst>
    <p:sldId xmlns:r="http://schemas.openxmlformats.org/officeDocument/2006/relationships" id="256" r:id="R4c08328c57f94c61"/>
    <p:sldId xmlns:r="http://schemas.openxmlformats.org/officeDocument/2006/relationships" id="257" r:id="R50a7c602dba248c6"/>
    <p:sldId xmlns:r="http://schemas.openxmlformats.org/officeDocument/2006/relationships" id="258" r:id="R9cd9da011f3e4061"/>
    <p:sldId xmlns:r="http://schemas.openxmlformats.org/officeDocument/2006/relationships" id="259" r:id="Ra6f95b4e7fb141bb"/>
    <p:sldId xmlns:r="http://schemas.openxmlformats.org/officeDocument/2006/relationships" id="260" r:id="R101236e3e8b54446"/>
    <p:sldId xmlns:r="http://schemas.openxmlformats.org/officeDocument/2006/relationships" id="261" r:id="Ra2a9dc2b63d649be"/>
    <p:sldId xmlns:r="http://schemas.openxmlformats.org/officeDocument/2006/relationships" id="262" r:id="R02e06b6492e14c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b98b347d04620" /><Relationship Type="http://schemas.openxmlformats.org/officeDocument/2006/relationships/slide" Target="/ppt/slides/slide1.xml" Id="R4c08328c57f94c61" /><Relationship Type="http://schemas.openxmlformats.org/officeDocument/2006/relationships/slide" Target="/ppt/slides/slide2.xml" Id="R50a7c602dba248c6" /><Relationship Type="http://schemas.openxmlformats.org/officeDocument/2006/relationships/slide" Target="/ppt/slides/slide3.xml" Id="R9cd9da011f3e4061" /><Relationship Type="http://schemas.openxmlformats.org/officeDocument/2006/relationships/slide" Target="/ppt/slides/slide4.xml" Id="Ra6f95b4e7fb141bb" /><Relationship Type="http://schemas.openxmlformats.org/officeDocument/2006/relationships/slide" Target="/ppt/slides/slide5.xml" Id="R101236e3e8b54446" /><Relationship Type="http://schemas.openxmlformats.org/officeDocument/2006/relationships/slide" Target="/ppt/slides/slide6.xml" Id="Ra2a9dc2b63d649be" /><Relationship Type="http://schemas.openxmlformats.org/officeDocument/2006/relationships/slide" Target="/ppt/slides/slide7.xml" Id="R02e06b6492e14c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5bba3706604f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67dabcae74bb7" /><Relationship Type="http://schemas.openxmlformats.org/officeDocument/2006/relationships/theme" Target="/ppt/slideMasters/theme/theme1.xml" Id="R83b5c0186c114b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967dabcae7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9dfe1743e4d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19f6089c642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0a38fcd2842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c2ae5f16d4c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4af6ed71d47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4e29d0cf240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39c976ecd45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NH HOLDING AS ble etablert [år] og holder til i Vikersund.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−226 537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18 930 857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272 675 500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274 013 226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HÆHRE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Knartenveien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3370 Vikersund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928 294 366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