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9badbdba84c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628da9f13a4c5b"/>
  </p:sldMasterIdLst>
  <p:sldIdLst>
    <p:sldId xmlns:r="http://schemas.openxmlformats.org/officeDocument/2006/relationships" id="256" r:id="R782c416bd0df4bde"/>
    <p:sldId xmlns:r="http://schemas.openxmlformats.org/officeDocument/2006/relationships" id="257" r:id="R379393c1218c401e"/>
    <p:sldId xmlns:r="http://schemas.openxmlformats.org/officeDocument/2006/relationships" id="258" r:id="Rbb984c6dc20b4d3d"/>
    <p:sldId xmlns:r="http://schemas.openxmlformats.org/officeDocument/2006/relationships" id="259" r:id="R93d597a04fbf43be"/>
    <p:sldId xmlns:r="http://schemas.openxmlformats.org/officeDocument/2006/relationships" id="260" r:id="Rb8ade50faf8e4392"/>
    <p:sldId xmlns:r="http://schemas.openxmlformats.org/officeDocument/2006/relationships" id="261" r:id="R987728d9b1504f45"/>
    <p:sldId xmlns:r="http://schemas.openxmlformats.org/officeDocument/2006/relationships" id="262" r:id="Rc3951ac41bc647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628da9f13a4c5b" /><Relationship Type="http://schemas.openxmlformats.org/officeDocument/2006/relationships/slide" Target="/ppt/slides/slide1.xml" Id="R782c416bd0df4bde" /><Relationship Type="http://schemas.openxmlformats.org/officeDocument/2006/relationships/slide" Target="/ppt/slides/slide2.xml" Id="R379393c1218c401e" /><Relationship Type="http://schemas.openxmlformats.org/officeDocument/2006/relationships/slide" Target="/ppt/slides/slide3.xml" Id="Rbb984c6dc20b4d3d" /><Relationship Type="http://schemas.openxmlformats.org/officeDocument/2006/relationships/slide" Target="/ppt/slides/slide4.xml" Id="R93d597a04fbf43be" /><Relationship Type="http://schemas.openxmlformats.org/officeDocument/2006/relationships/slide" Target="/ppt/slides/slide5.xml" Id="Rb8ade50faf8e4392" /><Relationship Type="http://schemas.openxmlformats.org/officeDocument/2006/relationships/slide" Target="/ppt/slides/slide6.xml" Id="R987728d9b1504f45" /><Relationship Type="http://schemas.openxmlformats.org/officeDocument/2006/relationships/slide" Target="/ppt/slides/slide7.xml" Id="Rc3951ac41bc647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dec831ad248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76fed1ac14906" /><Relationship Type="http://schemas.openxmlformats.org/officeDocument/2006/relationships/theme" Target="/ppt/slideMasters/theme/theme1.xml" Id="R0e557c415cc048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976fed1ac149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295da061c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31900b326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6e00a17974a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c38a68a2148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340b4078a47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f3d844cfb4b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5d354dc01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WOLFF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30A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 HOLDING AS</a:t>
            </a:r>
          </a:p>
        </p:txBody>
      </p:sp>
    </p:spTree>
  </p:cSld>
  <p:clrMapOvr>
    <a:masterClrMapping xmlns:a="http://schemas.openxmlformats.org/drawingml/2006/main"/>
  </p:clrMapOvr>
</p:sld>
</file>