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5a341d770849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2e60da8acd414d"/>
  </p:sldMasterIdLst>
  <p:sldIdLst>
    <p:sldId xmlns:r="http://schemas.openxmlformats.org/officeDocument/2006/relationships" id="256" r:id="Rbbb6b3c3885a496b"/>
    <p:sldId xmlns:r="http://schemas.openxmlformats.org/officeDocument/2006/relationships" id="257" r:id="Rd79699c3c99242c4"/>
    <p:sldId xmlns:r="http://schemas.openxmlformats.org/officeDocument/2006/relationships" id="258" r:id="R54440d23fba048cb"/>
    <p:sldId xmlns:r="http://schemas.openxmlformats.org/officeDocument/2006/relationships" id="259" r:id="R80d06b9743e34ee3"/>
    <p:sldId xmlns:r="http://schemas.openxmlformats.org/officeDocument/2006/relationships" id="260" r:id="Rea39a36a1fce434b"/>
    <p:sldId xmlns:r="http://schemas.openxmlformats.org/officeDocument/2006/relationships" id="261" r:id="R061e551c484e41d8"/>
    <p:sldId xmlns:r="http://schemas.openxmlformats.org/officeDocument/2006/relationships" id="262" r:id="Ra2c60c65f77447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2e60da8acd414d" /><Relationship Type="http://schemas.openxmlformats.org/officeDocument/2006/relationships/slide" Target="/ppt/slides/slide1.xml" Id="Rbbb6b3c3885a496b" /><Relationship Type="http://schemas.openxmlformats.org/officeDocument/2006/relationships/slide" Target="/ppt/slides/slide2.xml" Id="Rd79699c3c99242c4" /><Relationship Type="http://schemas.openxmlformats.org/officeDocument/2006/relationships/slide" Target="/ppt/slides/slide3.xml" Id="R54440d23fba048cb" /><Relationship Type="http://schemas.openxmlformats.org/officeDocument/2006/relationships/slide" Target="/ppt/slides/slide4.xml" Id="R80d06b9743e34ee3" /><Relationship Type="http://schemas.openxmlformats.org/officeDocument/2006/relationships/slide" Target="/ppt/slides/slide5.xml" Id="Rea39a36a1fce434b" /><Relationship Type="http://schemas.openxmlformats.org/officeDocument/2006/relationships/slide" Target="/ppt/slides/slide6.xml" Id="R061e551c484e41d8" /><Relationship Type="http://schemas.openxmlformats.org/officeDocument/2006/relationships/slide" Target="/ppt/slides/slide7.xml" Id="Ra2c60c65f77447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060abeb6c640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3dfd4b7b542ef" /><Relationship Type="http://schemas.openxmlformats.org/officeDocument/2006/relationships/theme" Target="/ppt/slideMasters/theme/theme1.xml" Id="R666114b5b7a249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33dfd4b7b542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acf272b634e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0f4c5faf94a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3c4e72d1741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3e55a30fb4d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e5e8adfa641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a578210f545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58a2ba3044f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GSV AS ble etablert [år] og holder til i Nærbø.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626 677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GEIR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Bjorhaugvegen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4365 Nærbø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928 123 731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GSV AS</a:t>
            </a:r>
          </a:p>
        </p:txBody>
      </p:sp>
    </p:spTree>
  </p:cSld>
  <p:clrMapOvr>
    <a:masterClrMapping xmlns:a="http://schemas.openxmlformats.org/drawingml/2006/main"/>
  </p:clrMapOvr>
</p:sld>
</file>