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25e4afa38d46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976386792945a0"/>
  </p:sldMasterIdLst>
  <p:sldIdLst>
    <p:sldId xmlns:r="http://schemas.openxmlformats.org/officeDocument/2006/relationships" id="256" r:id="Rd9bd3a59298549ca"/>
    <p:sldId xmlns:r="http://schemas.openxmlformats.org/officeDocument/2006/relationships" id="257" r:id="R6e64462643224794"/>
    <p:sldId xmlns:r="http://schemas.openxmlformats.org/officeDocument/2006/relationships" id="258" r:id="R463334f190a7425d"/>
    <p:sldId xmlns:r="http://schemas.openxmlformats.org/officeDocument/2006/relationships" id="259" r:id="R8e34e0acb1234a4d"/>
    <p:sldId xmlns:r="http://schemas.openxmlformats.org/officeDocument/2006/relationships" id="260" r:id="Rc1fe57b7159748df"/>
    <p:sldId xmlns:r="http://schemas.openxmlformats.org/officeDocument/2006/relationships" id="261" r:id="Rba16860dfa5842ea"/>
    <p:sldId xmlns:r="http://schemas.openxmlformats.org/officeDocument/2006/relationships" id="262" r:id="R752b5e6a148e4f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976386792945a0" /><Relationship Type="http://schemas.openxmlformats.org/officeDocument/2006/relationships/slide" Target="/ppt/slides/slide1.xml" Id="Rd9bd3a59298549ca" /><Relationship Type="http://schemas.openxmlformats.org/officeDocument/2006/relationships/slide" Target="/ppt/slides/slide2.xml" Id="R6e64462643224794" /><Relationship Type="http://schemas.openxmlformats.org/officeDocument/2006/relationships/slide" Target="/ppt/slides/slide3.xml" Id="R463334f190a7425d" /><Relationship Type="http://schemas.openxmlformats.org/officeDocument/2006/relationships/slide" Target="/ppt/slides/slide4.xml" Id="R8e34e0acb1234a4d" /><Relationship Type="http://schemas.openxmlformats.org/officeDocument/2006/relationships/slide" Target="/ppt/slides/slide5.xml" Id="Rc1fe57b7159748df" /><Relationship Type="http://schemas.openxmlformats.org/officeDocument/2006/relationships/slide" Target="/ppt/slides/slide6.xml" Id="Rba16860dfa5842ea" /><Relationship Type="http://schemas.openxmlformats.org/officeDocument/2006/relationships/slide" Target="/ppt/slides/slide7.xml" Id="R752b5e6a148e4f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d9a631213149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a48af57ae442d" /><Relationship Type="http://schemas.openxmlformats.org/officeDocument/2006/relationships/theme" Target="/ppt/slideMasters/theme/theme1.xml" Id="Re08e48c8c4b64e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ba48af57ae44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08af9209c44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64f125d6244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5ae2294814c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8c8fd0dd243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1c510f2fd45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6134fe16248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bd9a69c484d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BKI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KISFALI BALAZS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Shapemaker AS, John Strandruds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928 115 607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