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5c7617d3c7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212b66feb94622"/>
  </p:sldMasterIdLst>
  <p:sldIdLst>
    <p:sldId xmlns:r="http://schemas.openxmlformats.org/officeDocument/2006/relationships" id="256" r:id="R3e89d90fa8124bf3"/>
    <p:sldId xmlns:r="http://schemas.openxmlformats.org/officeDocument/2006/relationships" id="257" r:id="R67284a9b0e6c4f1b"/>
    <p:sldId xmlns:r="http://schemas.openxmlformats.org/officeDocument/2006/relationships" id="258" r:id="Rd3907e5728dd4e49"/>
    <p:sldId xmlns:r="http://schemas.openxmlformats.org/officeDocument/2006/relationships" id="259" r:id="R401c346027644980"/>
    <p:sldId xmlns:r="http://schemas.openxmlformats.org/officeDocument/2006/relationships" id="260" r:id="R218a45a77177448a"/>
    <p:sldId xmlns:r="http://schemas.openxmlformats.org/officeDocument/2006/relationships" id="261" r:id="R74a8188e32ea4678"/>
    <p:sldId xmlns:r="http://schemas.openxmlformats.org/officeDocument/2006/relationships" id="262" r:id="R97761ea9e591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12b66feb94622" /><Relationship Type="http://schemas.openxmlformats.org/officeDocument/2006/relationships/slide" Target="/ppt/slides/slide1.xml" Id="R3e89d90fa8124bf3" /><Relationship Type="http://schemas.openxmlformats.org/officeDocument/2006/relationships/slide" Target="/ppt/slides/slide2.xml" Id="R67284a9b0e6c4f1b" /><Relationship Type="http://schemas.openxmlformats.org/officeDocument/2006/relationships/slide" Target="/ppt/slides/slide3.xml" Id="Rd3907e5728dd4e49" /><Relationship Type="http://schemas.openxmlformats.org/officeDocument/2006/relationships/slide" Target="/ppt/slides/slide4.xml" Id="R401c346027644980" /><Relationship Type="http://schemas.openxmlformats.org/officeDocument/2006/relationships/slide" Target="/ppt/slides/slide5.xml" Id="R218a45a77177448a" /><Relationship Type="http://schemas.openxmlformats.org/officeDocument/2006/relationships/slide" Target="/ppt/slides/slide6.xml" Id="R74a8188e32ea4678" /><Relationship Type="http://schemas.openxmlformats.org/officeDocument/2006/relationships/slide" Target="/ppt/slides/slide7.xml" Id="R97761ea9e591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2b37701fc4e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538b496f140b9" /><Relationship Type="http://schemas.openxmlformats.org/officeDocument/2006/relationships/theme" Target="/ppt/slideMasters/theme/theme1.xml" Id="R866c42384faa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538b496f1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472cf6d2d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34f91f0ab47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0926c4826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cecc70b494d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1936454064d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5349b281146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1c2cec1ed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