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92c653e99b40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46143ed39e44a2"/>
  </p:sldMasterIdLst>
  <p:sldIdLst>
    <p:sldId xmlns:r="http://schemas.openxmlformats.org/officeDocument/2006/relationships" id="256" r:id="R5ac62be9205c4983"/>
    <p:sldId xmlns:r="http://schemas.openxmlformats.org/officeDocument/2006/relationships" id="257" r:id="R440ae9b665ef4c90"/>
    <p:sldId xmlns:r="http://schemas.openxmlformats.org/officeDocument/2006/relationships" id="258" r:id="R3d5ea9db8a6e482c"/>
    <p:sldId xmlns:r="http://schemas.openxmlformats.org/officeDocument/2006/relationships" id="259" r:id="Ra81365daa11d49fd"/>
    <p:sldId xmlns:r="http://schemas.openxmlformats.org/officeDocument/2006/relationships" id="260" r:id="R909d1f072749451e"/>
    <p:sldId xmlns:r="http://schemas.openxmlformats.org/officeDocument/2006/relationships" id="261" r:id="R3f2dd1cead3f47e9"/>
    <p:sldId xmlns:r="http://schemas.openxmlformats.org/officeDocument/2006/relationships" id="262" r:id="R295b7dacf63245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46143ed39e44a2" /><Relationship Type="http://schemas.openxmlformats.org/officeDocument/2006/relationships/slide" Target="/ppt/slides/slide1.xml" Id="R5ac62be9205c4983" /><Relationship Type="http://schemas.openxmlformats.org/officeDocument/2006/relationships/slide" Target="/ppt/slides/slide2.xml" Id="R440ae9b665ef4c90" /><Relationship Type="http://schemas.openxmlformats.org/officeDocument/2006/relationships/slide" Target="/ppt/slides/slide3.xml" Id="R3d5ea9db8a6e482c" /><Relationship Type="http://schemas.openxmlformats.org/officeDocument/2006/relationships/slide" Target="/ppt/slides/slide4.xml" Id="Ra81365daa11d49fd" /><Relationship Type="http://schemas.openxmlformats.org/officeDocument/2006/relationships/slide" Target="/ppt/slides/slide5.xml" Id="R909d1f072749451e" /><Relationship Type="http://schemas.openxmlformats.org/officeDocument/2006/relationships/slide" Target="/ppt/slides/slide6.xml" Id="R3f2dd1cead3f47e9" /><Relationship Type="http://schemas.openxmlformats.org/officeDocument/2006/relationships/slide" Target="/ppt/slides/slide7.xml" Id="R295b7dacf63245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28d2f3a27a44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8d98a2bd64e1e" /><Relationship Type="http://schemas.openxmlformats.org/officeDocument/2006/relationships/theme" Target="/ppt/slideMasters/theme/theme1.xml" Id="Rb5db244f4b2344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28d98a2bd64e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afe99c27d43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72faf934342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00263581b444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5a1d12ac049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e9f1bd7cb4e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ff7ef7a2a43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51ac0bfa64d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PACTUM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PACTUM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−848 000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−1 699 000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154 420 000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154 585 000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PACTUM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927 984 113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EIENDOM AS</a:t>
            </a:r>
          </a:p>
        </p:txBody>
      </p:sp>
    </p:spTree>
  </p:cSld>
  <p:clrMapOvr>
    <a:masterClrMapping xmlns:a="http://schemas.openxmlformats.org/drawingml/2006/main"/>
  </p:clrMapOvr>
</p:sld>
</file>