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97bff74a9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ac73b07eb459a"/>
  </p:sldMasterIdLst>
  <p:sldIdLst>
    <p:sldId xmlns:r="http://schemas.openxmlformats.org/officeDocument/2006/relationships" id="256" r:id="R03c1ae0480b24efc"/>
    <p:sldId xmlns:r="http://schemas.openxmlformats.org/officeDocument/2006/relationships" id="257" r:id="R665fd45c8dcf479d"/>
    <p:sldId xmlns:r="http://schemas.openxmlformats.org/officeDocument/2006/relationships" id="258" r:id="R84b1c6951dc84feb"/>
    <p:sldId xmlns:r="http://schemas.openxmlformats.org/officeDocument/2006/relationships" id="259" r:id="Rf62bf47c9b244382"/>
    <p:sldId xmlns:r="http://schemas.openxmlformats.org/officeDocument/2006/relationships" id="260" r:id="R24aaee0e776b430c"/>
    <p:sldId xmlns:r="http://schemas.openxmlformats.org/officeDocument/2006/relationships" id="261" r:id="R63472e75ea9148e9"/>
    <p:sldId xmlns:r="http://schemas.openxmlformats.org/officeDocument/2006/relationships" id="262" r:id="Rd823d6bc0d6244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ac73b07eb459a" /><Relationship Type="http://schemas.openxmlformats.org/officeDocument/2006/relationships/slide" Target="/ppt/slides/slide1.xml" Id="R03c1ae0480b24efc" /><Relationship Type="http://schemas.openxmlformats.org/officeDocument/2006/relationships/slide" Target="/ppt/slides/slide2.xml" Id="R665fd45c8dcf479d" /><Relationship Type="http://schemas.openxmlformats.org/officeDocument/2006/relationships/slide" Target="/ppt/slides/slide3.xml" Id="R84b1c6951dc84feb" /><Relationship Type="http://schemas.openxmlformats.org/officeDocument/2006/relationships/slide" Target="/ppt/slides/slide4.xml" Id="Rf62bf47c9b244382" /><Relationship Type="http://schemas.openxmlformats.org/officeDocument/2006/relationships/slide" Target="/ppt/slides/slide5.xml" Id="R24aaee0e776b430c" /><Relationship Type="http://schemas.openxmlformats.org/officeDocument/2006/relationships/slide" Target="/ppt/slides/slide6.xml" Id="R63472e75ea9148e9" /><Relationship Type="http://schemas.openxmlformats.org/officeDocument/2006/relationships/slide" Target="/ppt/slides/slide7.xml" Id="Rd823d6bc0d6244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e4be100d0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ff894a43f4369" /><Relationship Type="http://schemas.openxmlformats.org/officeDocument/2006/relationships/theme" Target="/ppt/slideMasters/theme/theme1.xml" Id="R419980c792f143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ff894a43f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6843630da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1f169c645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9b3a022f1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65940bc0b4b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6da5469dc4f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1c8bf094d46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cf89fa31c4f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