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d4b982974a46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cf5e01059448d4"/>
  </p:sldMasterIdLst>
  <p:sldIdLst>
    <p:sldId xmlns:r="http://schemas.openxmlformats.org/officeDocument/2006/relationships" id="256" r:id="R8e2f33ad2d7848ca"/>
    <p:sldId xmlns:r="http://schemas.openxmlformats.org/officeDocument/2006/relationships" id="257" r:id="Rb57dca3b0ab747a2"/>
    <p:sldId xmlns:r="http://schemas.openxmlformats.org/officeDocument/2006/relationships" id="258" r:id="R723aad3396fa4f64"/>
    <p:sldId xmlns:r="http://schemas.openxmlformats.org/officeDocument/2006/relationships" id="259" r:id="Rd7d259013dc64da6"/>
    <p:sldId xmlns:r="http://schemas.openxmlformats.org/officeDocument/2006/relationships" id="260" r:id="R21aeab87914740e8"/>
    <p:sldId xmlns:r="http://schemas.openxmlformats.org/officeDocument/2006/relationships" id="261" r:id="R7d8d2f2e16de4993"/>
    <p:sldId xmlns:r="http://schemas.openxmlformats.org/officeDocument/2006/relationships" id="262" r:id="R4f0a4ee20c4c4b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cf5e01059448d4" /><Relationship Type="http://schemas.openxmlformats.org/officeDocument/2006/relationships/slide" Target="/ppt/slides/slide1.xml" Id="R8e2f33ad2d7848ca" /><Relationship Type="http://schemas.openxmlformats.org/officeDocument/2006/relationships/slide" Target="/ppt/slides/slide2.xml" Id="Rb57dca3b0ab747a2" /><Relationship Type="http://schemas.openxmlformats.org/officeDocument/2006/relationships/slide" Target="/ppt/slides/slide3.xml" Id="R723aad3396fa4f64" /><Relationship Type="http://schemas.openxmlformats.org/officeDocument/2006/relationships/slide" Target="/ppt/slides/slide4.xml" Id="Rd7d259013dc64da6" /><Relationship Type="http://schemas.openxmlformats.org/officeDocument/2006/relationships/slide" Target="/ppt/slides/slide5.xml" Id="R21aeab87914740e8" /><Relationship Type="http://schemas.openxmlformats.org/officeDocument/2006/relationships/slide" Target="/ppt/slides/slide6.xml" Id="R7d8d2f2e16de4993" /><Relationship Type="http://schemas.openxmlformats.org/officeDocument/2006/relationships/slide" Target="/ppt/slides/slide7.xml" Id="R4f0a4ee20c4c4b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15ca5be71c40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9efb0e2624114" /><Relationship Type="http://schemas.openxmlformats.org/officeDocument/2006/relationships/theme" Target="/ppt/slideMasters/theme/theme1.xml" Id="R01d8a644d93346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29efb0e26241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12c71703c49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db048c45b44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964fd325c4e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e73b889f245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a46a72a164a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ae3cc185748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622b9b19547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STORBONDEN HOLDING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950 665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