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36ad9a6afe43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4c9f222074ae8"/>
  </p:sldMasterIdLst>
  <p:sldIdLst>
    <p:sldId xmlns:r="http://schemas.openxmlformats.org/officeDocument/2006/relationships" id="256" r:id="Ra26f67e2760847ec"/>
    <p:sldId xmlns:r="http://schemas.openxmlformats.org/officeDocument/2006/relationships" id="257" r:id="R26431d8343ca4180"/>
    <p:sldId xmlns:r="http://schemas.openxmlformats.org/officeDocument/2006/relationships" id="258" r:id="R565e570cd8ad4f7d"/>
    <p:sldId xmlns:r="http://schemas.openxmlformats.org/officeDocument/2006/relationships" id="259" r:id="Rec18b49f42644f07"/>
    <p:sldId xmlns:r="http://schemas.openxmlformats.org/officeDocument/2006/relationships" id="260" r:id="R2357c2a1a0634767"/>
    <p:sldId xmlns:r="http://schemas.openxmlformats.org/officeDocument/2006/relationships" id="261" r:id="R95ac3622559c425d"/>
    <p:sldId xmlns:r="http://schemas.openxmlformats.org/officeDocument/2006/relationships" id="262" r:id="R5355524159e1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4c9f222074ae8" /><Relationship Type="http://schemas.openxmlformats.org/officeDocument/2006/relationships/slide" Target="/ppt/slides/slide1.xml" Id="Ra26f67e2760847ec" /><Relationship Type="http://schemas.openxmlformats.org/officeDocument/2006/relationships/slide" Target="/ppt/slides/slide2.xml" Id="R26431d8343ca4180" /><Relationship Type="http://schemas.openxmlformats.org/officeDocument/2006/relationships/slide" Target="/ppt/slides/slide3.xml" Id="R565e570cd8ad4f7d" /><Relationship Type="http://schemas.openxmlformats.org/officeDocument/2006/relationships/slide" Target="/ppt/slides/slide4.xml" Id="Rec18b49f42644f07" /><Relationship Type="http://schemas.openxmlformats.org/officeDocument/2006/relationships/slide" Target="/ppt/slides/slide5.xml" Id="R2357c2a1a0634767" /><Relationship Type="http://schemas.openxmlformats.org/officeDocument/2006/relationships/slide" Target="/ppt/slides/slide6.xml" Id="R95ac3622559c425d" /><Relationship Type="http://schemas.openxmlformats.org/officeDocument/2006/relationships/slide" Target="/ppt/slides/slide7.xml" Id="R5355524159e1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943d03dc7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2b244c2a2461d" /><Relationship Type="http://schemas.openxmlformats.org/officeDocument/2006/relationships/theme" Target="/ppt/slideMasters/theme/theme1.xml" Id="R53ae52cf91b745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52b244c2a2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d8b91add4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2bff21dcf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051d808bf45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c491025d7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8fdcc652044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baa696b164a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6b90cdcff4b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RØDSETH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RØDSETH HOLDING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4 468 630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4 495 102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RØDSETH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Hesttrøa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927 516 640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