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1195c76f5741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ea9e76b4504eef"/>
  </p:sldMasterIdLst>
  <p:sldIdLst>
    <p:sldId xmlns:r="http://schemas.openxmlformats.org/officeDocument/2006/relationships" id="256" r:id="Re255d2bacc404385"/>
    <p:sldId xmlns:r="http://schemas.openxmlformats.org/officeDocument/2006/relationships" id="257" r:id="Rf88e19317c5b4d3d"/>
    <p:sldId xmlns:r="http://schemas.openxmlformats.org/officeDocument/2006/relationships" id="258" r:id="Rf27182164d884c4a"/>
    <p:sldId xmlns:r="http://schemas.openxmlformats.org/officeDocument/2006/relationships" id="259" r:id="R76935b2a30574859"/>
    <p:sldId xmlns:r="http://schemas.openxmlformats.org/officeDocument/2006/relationships" id="260" r:id="Re6d83e0d6b584b3e"/>
    <p:sldId xmlns:r="http://schemas.openxmlformats.org/officeDocument/2006/relationships" id="261" r:id="Rf7fdbaa58c494155"/>
    <p:sldId xmlns:r="http://schemas.openxmlformats.org/officeDocument/2006/relationships" id="262" r:id="R6cf14a3e6f834d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ea9e76b4504eef" /><Relationship Type="http://schemas.openxmlformats.org/officeDocument/2006/relationships/slide" Target="/ppt/slides/slide1.xml" Id="Re255d2bacc404385" /><Relationship Type="http://schemas.openxmlformats.org/officeDocument/2006/relationships/slide" Target="/ppt/slides/slide2.xml" Id="Rf88e19317c5b4d3d" /><Relationship Type="http://schemas.openxmlformats.org/officeDocument/2006/relationships/slide" Target="/ppt/slides/slide3.xml" Id="Rf27182164d884c4a" /><Relationship Type="http://schemas.openxmlformats.org/officeDocument/2006/relationships/slide" Target="/ppt/slides/slide4.xml" Id="R76935b2a30574859" /><Relationship Type="http://schemas.openxmlformats.org/officeDocument/2006/relationships/slide" Target="/ppt/slides/slide5.xml" Id="Re6d83e0d6b584b3e" /><Relationship Type="http://schemas.openxmlformats.org/officeDocument/2006/relationships/slide" Target="/ppt/slides/slide6.xml" Id="Rf7fdbaa58c494155" /><Relationship Type="http://schemas.openxmlformats.org/officeDocument/2006/relationships/slide" Target="/ppt/slides/slide7.xml" Id="R6cf14a3e6f834d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f45fe1501747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db5e486f2409c" /><Relationship Type="http://schemas.openxmlformats.org/officeDocument/2006/relationships/theme" Target="/ppt/slideMasters/theme/theme1.xml" Id="R2f09b521937743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bdb5e486f240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3406ef1da45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ca140eada34d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ed539a3b74f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044882af444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ac932ab7e48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837860a9f4ec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a09c72a9044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GOFOTEN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GOFOTEN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2 834 849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5 736 273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6 434 540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SOLUM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Vipeveien 23A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1384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927 284 227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GOFOTEN HOLDING AS</a:t>
            </a:r>
          </a:p>
        </p:txBody>
      </p:sp>
    </p:spTree>
  </p:cSld>
  <p:clrMapOvr>
    <a:masterClrMapping xmlns:a="http://schemas.openxmlformats.org/drawingml/2006/main"/>
  </p:clrMapOvr>
</p:sld>
</file>