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ddef58a9d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b03a5a6b24034"/>
  </p:sldMasterIdLst>
  <p:sldIdLst>
    <p:sldId xmlns:r="http://schemas.openxmlformats.org/officeDocument/2006/relationships" id="256" r:id="Rd497906ca13e481e"/>
    <p:sldId xmlns:r="http://schemas.openxmlformats.org/officeDocument/2006/relationships" id="257" r:id="R7319ba4cdafa45a6"/>
    <p:sldId xmlns:r="http://schemas.openxmlformats.org/officeDocument/2006/relationships" id="258" r:id="Rae0468ea50224648"/>
    <p:sldId xmlns:r="http://schemas.openxmlformats.org/officeDocument/2006/relationships" id="259" r:id="Rf632d5f0546e416b"/>
    <p:sldId xmlns:r="http://schemas.openxmlformats.org/officeDocument/2006/relationships" id="260" r:id="R60c89c122c8242be"/>
    <p:sldId xmlns:r="http://schemas.openxmlformats.org/officeDocument/2006/relationships" id="261" r:id="R0d8323bcbf0f4341"/>
    <p:sldId xmlns:r="http://schemas.openxmlformats.org/officeDocument/2006/relationships" id="262" r:id="Ra7d1151f8334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b03a5a6b24034" /><Relationship Type="http://schemas.openxmlformats.org/officeDocument/2006/relationships/slide" Target="/ppt/slides/slide1.xml" Id="Rd497906ca13e481e" /><Relationship Type="http://schemas.openxmlformats.org/officeDocument/2006/relationships/slide" Target="/ppt/slides/slide2.xml" Id="R7319ba4cdafa45a6" /><Relationship Type="http://schemas.openxmlformats.org/officeDocument/2006/relationships/slide" Target="/ppt/slides/slide3.xml" Id="Rae0468ea50224648" /><Relationship Type="http://schemas.openxmlformats.org/officeDocument/2006/relationships/slide" Target="/ppt/slides/slide4.xml" Id="Rf632d5f0546e416b" /><Relationship Type="http://schemas.openxmlformats.org/officeDocument/2006/relationships/slide" Target="/ppt/slides/slide5.xml" Id="R60c89c122c8242be" /><Relationship Type="http://schemas.openxmlformats.org/officeDocument/2006/relationships/slide" Target="/ppt/slides/slide6.xml" Id="R0d8323bcbf0f4341" /><Relationship Type="http://schemas.openxmlformats.org/officeDocument/2006/relationships/slide" Target="/ppt/slides/slide7.xml" Id="Ra7d1151f8334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2444a4112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cd814c264e08" /><Relationship Type="http://schemas.openxmlformats.org/officeDocument/2006/relationships/theme" Target="/ppt/slideMasters/theme/theme1.xml" Id="R2a26a3a409cc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3cd814c26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05339169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092b9189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dedf8c06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c3bf5e15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001e487f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f3007810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ea99edc6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