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337f6f7c8843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2435daf66a4959"/>
  </p:sldMasterIdLst>
  <p:sldIdLst>
    <p:sldId xmlns:r="http://schemas.openxmlformats.org/officeDocument/2006/relationships" id="256" r:id="Rda2bde2a36ec4a57"/>
    <p:sldId xmlns:r="http://schemas.openxmlformats.org/officeDocument/2006/relationships" id="257" r:id="R39c90412d0714c6a"/>
    <p:sldId xmlns:r="http://schemas.openxmlformats.org/officeDocument/2006/relationships" id="258" r:id="Re9fecefabb7a40e8"/>
    <p:sldId xmlns:r="http://schemas.openxmlformats.org/officeDocument/2006/relationships" id="259" r:id="R387955cb02584ba6"/>
    <p:sldId xmlns:r="http://schemas.openxmlformats.org/officeDocument/2006/relationships" id="260" r:id="R68c3a7a2dd9343d6"/>
    <p:sldId xmlns:r="http://schemas.openxmlformats.org/officeDocument/2006/relationships" id="261" r:id="Rdce196ad0b4e484e"/>
    <p:sldId xmlns:r="http://schemas.openxmlformats.org/officeDocument/2006/relationships" id="262" r:id="Ra8cf2f4be99f41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435daf66a4959" /><Relationship Type="http://schemas.openxmlformats.org/officeDocument/2006/relationships/slide" Target="/ppt/slides/slide1.xml" Id="Rda2bde2a36ec4a57" /><Relationship Type="http://schemas.openxmlformats.org/officeDocument/2006/relationships/slide" Target="/ppt/slides/slide2.xml" Id="R39c90412d0714c6a" /><Relationship Type="http://schemas.openxmlformats.org/officeDocument/2006/relationships/slide" Target="/ppt/slides/slide3.xml" Id="Re9fecefabb7a40e8" /><Relationship Type="http://schemas.openxmlformats.org/officeDocument/2006/relationships/slide" Target="/ppt/slides/slide4.xml" Id="R387955cb02584ba6" /><Relationship Type="http://schemas.openxmlformats.org/officeDocument/2006/relationships/slide" Target="/ppt/slides/slide5.xml" Id="R68c3a7a2dd9343d6" /><Relationship Type="http://schemas.openxmlformats.org/officeDocument/2006/relationships/slide" Target="/ppt/slides/slide6.xml" Id="Rdce196ad0b4e484e" /><Relationship Type="http://schemas.openxmlformats.org/officeDocument/2006/relationships/slide" Target="/ppt/slides/slide7.xml" Id="Ra8cf2f4be99f41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b0e55fbde24a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6ed589a454222" /><Relationship Type="http://schemas.openxmlformats.org/officeDocument/2006/relationships/theme" Target="/ppt/slideMasters/theme/theme1.xml" Id="R06585c3fee7646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e6ed589a4542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c33480c1141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151c3db8f42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fb87780d741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c15ce65394f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d204a8e9f46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e2ca21d0640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bc14b3fa542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LICON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−79 689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814 817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KEVIN CABALLERO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Apeltunhaugene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5238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927 167 883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LICON AS</a:t>
            </a:r>
          </a:p>
        </p:txBody>
      </p:sp>
    </p:spTree>
  </p:cSld>
  <p:clrMapOvr>
    <a:masterClrMapping xmlns:a="http://schemas.openxmlformats.org/drawingml/2006/main"/>
  </p:clrMapOvr>
</p:sld>
</file>