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c7fd434b9647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7947a3d0f4faa"/>
  </p:sldMasterIdLst>
  <p:sldIdLst>
    <p:sldId xmlns:r="http://schemas.openxmlformats.org/officeDocument/2006/relationships" id="256" r:id="Rc49c648973654f93"/>
    <p:sldId xmlns:r="http://schemas.openxmlformats.org/officeDocument/2006/relationships" id="257" r:id="R01a8643d1fb44157"/>
    <p:sldId xmlns:r="http://schemas.openxmlformats.org/officeDocument/2006/relationships" id="258" r:id="R4cfb356ffa624e7d"/>
    <p:sldId xmlns:r="http://schemas.openxmlformats.org/officeDocument/2006/relationships" id="259" r:id="R28e7c6603ecb4098"/>
    <p:sldId xmlns:r="http://schemas.openxmlformats.org/officeDocument/2006/relationships" id="260" r:id="R776666eb604848af"/>
    <p:sldId xmlns:r="http://schemas.openxmlformats.org/officeDocument/2006/relationships" id="261" r:id="R395bc26f703d4e8b"/>
    <p:sldId xmlns:r="http://schemas.openxmlformats.org/officeDocument/2006/relationships" id="262" r:id="R2624f8acbd9347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7947a3d0f4faa" /><Relationship Type="http://schemas.openxmlformats.org/officeDocument/2006/relationships/slide" Target="/ppt/slides/slide1.xml" Id="Rc49c648973654f93" /><Relationship Type="http://schemas.openxmlformats.org/officeDocument/2006/relationships/slide" Target="/ppt/slides/slide2.xml" Id="R01a8643d1fb44157" /><Relationship Type="http://schemas.openxmlformats.org/officeDocument/2006/relationships/slide" Target="/ppt/slides/slide3.xml" Id="R4cfb356ffa624e7d" /><Relationship Type="http://schemas.openxmlformats.org/officeDocument/2006/relationships/slide" Target="/ppt/slides/slide4.xml" Id="R28e7c6603ecb4098" /><Relationship Type="http://schemas.openxmlformats.org/officeDocument/2006/relationships/slide" Target="/ppt/slides/slide5.xml" Id="R776666eb604848af" /><Relationship Type="http://schemas.openxmlformats.org/officeDocument/2006/relationships/slide" Target="/ppt/slides/slide6.xml" Id="R395bc26f703d4e8b" /><Relationship Type="http://schemas.openxmlformats.org/officeDocument/2006/relationships/slide" Target="/ppt/slides/slide7.xml" Id="R2624f8acbd9347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a62a558f8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df03fb9d34e21" /><Relationship Type="http://schemas.openxmlformats.org/officeDocument/2006/relationships/theme" Target="/ppt/slideMasters/theme/theme1.xml" Id="R93d4c9f1c170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8df03fb9d34e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8d3d2a83547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6772e6f2449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692587cd0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ffd598f80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fb8e95f15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b7afa1804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8c7c4cf1b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ASPESTRAND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ASPESTRAND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17 912 099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22 798 089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AKSEL VOLDBERG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